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64"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3.xml" Type="http://schemas.openxmlformats.org/officeDocument/2006/relationships/slide" Id="rId19"/><Relationship Target="slides/slide30.xml" Type="http://schemas.openxmlformats.org/officeDocument/2006/relationships/slide" Id="rId36"/><Relationship Target="slides/slide12.xml" Type="http://schemas.openxmlformats.org/officeDocument/2006/relationships/slide" Id="rId18"/><Relationship Target="slides/slide11.xml" Type="http://schemas.openxmlformats.org/officeDocument/2006/relationships/slide" Id="rId17"/><Relationship Target="slides/slide10.xml" Type="http://schemas.openxmlformats.org/officeDocument/2006/relationships/slide" Id="rId16"/><Relationship Target="slides/slide9.xml" Type="http://schemas.openxmlformats.org/officeDocument/2006/relationships/slide" Id="rId15"/><Relationship Target="slides/slide8.xml" Type="http://schemas.openxmlformats.org/officeDocument/2006/relationships/slide" Id="rId14"/><Relationship Target="slides/slide24.xml" Type="http://schemas.openxmlformats.org/officeDocument/2006/relationships/slide" Id="rId30"/><Relationship Target="slides/slide6.xml" Type="http://schemas.openxmlformats.org/officeDocument/2006/relationships/slide" Id="rId12"/><Relationship Target="slides/slide25.xml" Type="http://schemas.openxmlformats.org/officeDocument/2006/relationships/slide" Id="rId31"/><Relationship Target="slides/slide7.xml" Type="http://schemas.openxmlformats.org/officeDocument/2006/relationships/slide" Id="rId13"/><Relationship Target="slides/slide4.xml" Type="http://schemas.openxmlformats.org/officeDocument/2006/relationships/slide" Id="rId10"/><Relationship Target="slides/slide5.xml" Type="http://schemas.openxmlformats.org/officeDocument/2006/relationships/slide" Id="rId11"/><Relationship Target="slides/slide28.xml" Type="http://schemas.openxmlformats.org/officeDocument/2006/relationships/slide" Id="rId34"/><Relationship Target="slides/slide29.xml" Type="http://schemas.openxmlformats.org/officeDocument/2006/relationships/slide" Id="rId35"/><Relationship Target="slides/slide26.xml" Type="http://schemas.openxmlformats.org/officeDocument/2006/relationships/slide" Id="rId32"/><Relationship Target="slides/slide27.xml" Type="http://schemas.openxmlformats.org/officeDocument/2006/relationships/slide" Id="rId33"/><Relationship Target="slides/slide23.xml" Type="http://schemas.openxmlformats.org/officeDocument/2006/relationships/slide" Id="rId29"/><Relationship Target="slides/slide20.xml" Type="http://schemas.openxmlformats.org/officeDocument/2006/relationships/slide" Id="rId26"/><Relationship Target="slides/slide19.xml" Type="http://schemas.openxmlformats.org/officeDocument/2006/relationships/slide" Id="rId25"/><Relationship Target="slides/slide22.xml" Type="http://schemas.openxmlformats.org/officeDocument/2006/relationships/slide" Id="rId28"/><Relationship Target="slides/slide21.xml" Type="http://schemas.openxmlformats.org/officeDocument/2006/relationships/slide" Id="rId27"/><Relationship Target="presProps.xml" Type="http://schemas.openxmlformats.org/officeDocument/2006/relationships/presProps" Id="rId2"/><Relationship Target="slides/slide15.xml" Type="http://schemas.openxmlformats.org/officeDocument/2006/relationships/slide" Id="rId21"/><Relationship Target="theme/theme4.xml" Type="http://schemas.openxmlformats.org/officeDocument/2006/relationships/theme" Id="rId1"/><Relationship Target="slides/slide16.xml" Type="http://schemas.openxmlformats.org/officeDocument/2006/relationships/slide" Id="rId22"/><Relationship Target="slideMasters/slideMaster1.xml" Type="http://schemas.openxmlformats.org/officeDocument/2006/relationships/slideMaster" Id="rId4"/><Relationship Target="slides/slide17.xml" Type="http://schemas.openxmlformats.org/officeDocument/2006/relationships/slide" Id="rId23"/><Relationship Target="tableStyles.xml" Type="http://schemas.openxmlformats.org/officeDocument/2006/relationships/tableStyles" Id="rId3"/><Relationship Target="slides/slide18.xml" Type="http://schemas.openxmlformats.org/officeDocument/2006/relationships/slide" Id="rId24"/><Relationship Target="slides/slide14.xml" Type="http://schemas.openxmlformats.org/officeDocument/2006/relationships/slide" Id="rId20"/><Relationship Target="slides/slide3.xml" Type="http://schemas.openxmlformats.org/officeDocument/2006/relationships/slide" Id="rId9"/><Relationship Target="notesMasters/notesMaster1.xml" Type="http://schemas.openxmlformats.org/officeDocument/2006/relationships/notesMaster" Id="rId6"/><Relationship Target="slideMasters/slideMaster2.xml" Type="http://schemas.openxmlformats.org/officeDocument/2006/relationships/slideMaster" Id="rId5"/><Relationship Target="slides/slide2.xml" Type="http://schemas.openxmlformats.org/officeDocument/2006/relationships/slide" Id="rId8"/><Relationship Target="slides/slide1.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826000" x="762000"/>
            <a:ext cy="4572000" cx="6096000"/>
          </a:xfrm>
          <a:prstGeom prst="rect">
            <a:avLst/>
          </a:prstGeom>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 name="Shape 64"/>
        <p:cNvGrpSpPr/>
        <p:nvPr/>
      </p:nvGrpSpPr>
      <p:grpSpPr>
        <a:xfrm>
          <a:off y="0" x="0"/>
          <a:ext cy="0" cx="0"/>
          <a:chOff y="0" x="0"/>
          <a:chExt cy="0" cx="0"/>
        </a:xfrm>
      </p:grpSpPr>
      <p:sp>
        <p:nvSpPr>
          <p:cNvPr id="65" name="Shape 6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6" name="Shape 66"/>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6" name="Shape 116"/>
        <p:cNvGrpSpPr/>
        <p:nvPr/>
      </p:nvGrpSpPr>
      <p:grpSpPr>
        <a:xfrm>
          <a:off y="0" x="0"/>
          <a:ext cy="0" cx="0"/>
          <a:chOff y="0" x="0"/>
          <a:chExt cy="0" cx="0"/>
        </a:xfrm>
      </p:grpSpPr>
      <p:sp>
        <p:nvSpPr>
          <p:cNvPr id="117" name="Shape 117"/>
          <p:cNvSpPr txBox="1"/>
          <p:nvPr>
            <p:ph idx="1" type="body"/>
          </p:nvPr>
        </p:nvSpPr>
        <p:spPr>
          <a:xfrm>
            <a:off y="4826000" x="762000"/>
            <a:ext cy="4572000" cx="6096000"/>
          </a:xfrm>
          <a:prstGeom prst="rect">
            <a:avLst/>
          </a:prstGeom>
        </p:spPr>
        <p:txBody>
          <a:bodyPr bIns="101575" rIns="101575" lIns="101575" tIns="101575" anchor="ctr" anchorCtr="0">
            <a:noAutofit/>
          </a:bodyPr>
          <a:lstStyle/>
          <a:p>
            <a:pPr>
              <a:spcBef>
                <a:spcPts val="0"/>
              </a:spcBef>
              <a:buNone/>
            </a:pPr>
            <a:r>
              <a:t/>
            </a:r>
            <a:endParaRPr/>
          </a:p>
        </p:txBody>
      </p:sp>
      <p:sp>
        <p:nvSpPr>
          <p:cNvPr id="118" name="Shape 118"/>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1" name="Shape 121"/>
        <p:cNvGrpSpPr/>
        <p:nvPr/>
      </p:nvGrpSpPr>
      <p:grpSpPr>
        <a:xfrm>
          <a:off y="0" x="0"/>
          <a:ext cy="0" cx="0"/>
          <a:chOff y="0" x="0"/>
          <a:chExt cy="0" cx="0"/>
        </a:xfrm>
      </p:grpSpPr>
      <p:sp>
        <p:nvSpPr>
          <p:cNvPr id="122" name="Shape 122"/>
          <p:cNvSpPr txBox="1"/>
          <p:nvPr>
            <p:ph idx="1" type="body"/>
          </p:nvPr>
        </p:nvSpPr>
        <p:spPr>
          <a:xfrm>
            <a:off y="4826000" x="762000"/>
            <a:ext cy="4572000" cx="6096000"/>
          </a:xfrm>
          <a:prstGeom prst="rect">
            <a:avLst/>
          </a:prstGeom>
        </p:spPr>
        <p:txBody>
          <a:bodyPr bIns="101575" rIns="101575" lIns="101575" tIns="101575" anchor="ctr" anchorCtr="0">
            <a:noAutofit/>
          </a:bodyPr>
          <a:lstStyle/>
          <a:p>
            <a:pPr>
              <a:spcBef>
                <a:spcPts val="0"/>
              </a:spcBef>
              <a:buNone/>
            </a:pPr>
            <a:r>
              <a:t/>
            </a:r>
            <a:endParaRPr/>
          </a:p>
        </p:txBody>
      </p:sp>
      <p:sp>
        <p:nvSpPr>
          <p:cNvPr id="123" name="Shape 123"/>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129" name="Shape 129"/>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rPr sz="1466" lang="en-US"/>
              <a:t>Property inherited from most generic type of item: Thing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135" name="Shape 135"/>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t/>
            </a: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141" name="Shape 141"/>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t/>
            </a: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5" name="Shape 145"/>
        <p:cNvGrpSpPr/>
        <p:nvPr/>
      </p:nvGrpSpPr>
      <p:grpSpPr>
        <a:xfrm>
          <a:off y="0" x="0"/>
          <a:ext cy="0" cx="0"/>
          <a:chOff y="0" x="0"/>
          <a:chExt cy="0" cx="0"/>
        </a:xfrm>
      </p:grpSpPr>
      <p:sp>
        <p:nvSpPr>
          <p:cNvPr id="146" name="Shape 146"/>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147" name="Shape 147"/>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rPr sz="1466" lang="en-US"/>
              <a:t>Property inherited from most generic type of item: Thing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1" name="Shape 151"/>
        <p:cNvGrpSpPr/>
        <p:nvPr/>
      </p:nvGrpSpPr>
      <p:grpSpPr>
        <a:xfrm>
          <a:off y="0" x="0"/>
          <a:ext cy="0" cx="0"/>
          <a:chOff y="0" x="0"/>
          <a:chExt cy="0" cx="0"/>
        </a:xfrm>
      </p:grpSpPr>
      <p:sp>
        <p:nvSpPr>
          <p:cNvPr id="152" name="Shape 152"/>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153" name="Shape 153"/>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t/>
            </a: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7" name="Shape 157"/>
        <p:cNvGrpSpPr/>
        <p:nvPr/>
      </p:nvGrpSpPr>
      <p:grpSpPr>
        <a:xfrm>
          <a:off y="0" x="0"/>
          <a:ext cy="0" cx="0"/>
          <a:chOff y="0" x="0"/>
          <a:chExt cy="0" cx="0"/>
        </a:xfrm>
      </p:grpSpPr>
      <p:sp>
        <p:nvSpPr>
          <p:cNvPr id="158" name="Shape 158"/>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159" name="Shape 159"/>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t/>
            </a: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3" name="Shape 163"/>
        <p:cNvGrpSpPr/>
        <p:nvPr/>
      </p:nvGrpSpPr>
      <p:grpSpPr>
        <a:xfrm>
          <a:off y="0" x="0"/>
          <a:ext cy="0" cx="0"/>
          <a:chOff y="0" x="0"/>
          <a:chExt cy="0" cx="0"/>
        </a:xfrm>
      </p:grpSpPr>
      <p:sp>
        <p:nvSpPr>
          <p:cNvPr id="164" name="Shape 164"/>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165" name="Shape 165"/>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rPr sz="1466" lang="en-US"/>
              <a:t>Property inherited from most generic type of item: Thing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8" name="Shape 168"/>
        <p:cNvGrpSpPr/>
        <p:nvPr/>
      </p:nvGrpSpPr>
      <p:grpSpPr>
        <a:xfrm>
          <a:off y="0" x="0"/>
          <a:ext cy="0" cx="0"/>
          <a:chOff y="0" x="0"/>
          <a:chExt cy="0" cx="0"/>
        </a:xfrm>
      </p:grpSpPr>
      <p:sp>
        <p:nvSpPr>
          <p:cNvPr id="169" name="Shape 169"/>
          <p:cNvSpPr txBox="1"/>
          <p:nvPr>
            <p:ph idx="1" type="body"/>
          </p:nvPr>
        </p:nvSpPr>
        <p:spPr>
          <a:xfrm>
            <a:off y="4826000" x="762000"/>
            <a:ext cy="4572000" cx="6096000"/>
          </a:xfrm>
          <a:prstGeom prst="rect">
            <a:avLst/>
          </a:prstGeom>
        </p:spPr>
        <p:txBody>
          <a:bodyPr bIns="101575" rIns="101575" lIns="101575" tIns="101575" anchor="ctr" anchorCtr="0">
            <a:noAutofit/>
          </a:bodyPr>
          <a:lstStyle/>
          <a:p>
            <a:pPr rtl="0">
              <a:spcBef>
                <a:spcPts val="0"/>
              </a:spcBef>
              <a:buNone/>
            </a:pPr>
            <a:r>
              <a:rPr lang="en-US"/>
              <a:t>Wait, what happened to HTML? This is JSON-LD another format for encoding schema props</a:t>
            </a:r>
          </a:p>
          <a:p>
            <a:pPr>
              <a:spcBef>
                <a:spcPts val="0"/>
              </a:spcBef>
              <a:buNone/>
            </a:pPr>
            <a:r>
              <a:rPr lang="en-US"/>
              <a:t>Not limited here… Jenn Riley wrote a book about McGill University Digital Libraries</a:t>
            </a:r>
          </a:p>
        </p:txBody>
      </p:sp>
      <p:sp>
        <p:nvSpPr>
          <p:cNvPr id="170" name="Shape 170"/>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0" name="Shape 70"/>
        <p:cNvGrpSpPr/>
        <p:nvPr/>
      </p:nvGrpSpPr>
      <p:grpSpPr>
        <a:xfrm>
          <a:off y="0" x="0"/>
          <a:ext cy="0" cx="0"/>
          <a:chOff y="0" x="0"/>
          <a:chExt cy="0" cx="0"/>
        </a:xfrm>
      </p:grpSpPr>
      <p:sp>
        <p:nvSpPr>
          <p:cNvPr id="71" name="Shape 71"/>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72" name="Shape 72"/>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t/>
            </a: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4" name="Shape 174"/>
        <p:cNvGrpSpPr/>
        <p:nvPr/>
      </p:nvGrpSpPr>
      <p:grpSpPr>
        <a:xfrm>
          <a:off y="0" x="0"/>
          <a:ext cy="0" cx="0"/>
          <a:chOff y="0" x="0"/>
          <a:chExt cy="0" cx="0"/>
        </a:xfrm>
      </p:grpSpPr>
      <p:sp>
        <p:nvSpPr>
          <p:cNvPr id="175" name="Shape 175"/>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176" name="Shape 176"/>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t/>
            </a:r>
            <a:endParaRPr sz="1466"/>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0" name="Shape 180"/>
        <p:cNvGrpSpPr/>
        <p:nvPr/>
      </p:nvGrpSpPr>
      <p:grpSpPr>
        <a:xfrm>
          <a:off y="0" x="0"/>
          <a:ext cy="0" cx="0"/>
          <a:chOff y="0" x="0"/>
          <a:chExt cy="0" cx="0"/>
        </a:xfrm>
      </p:grpSpPr>
      <p:sp>
        <p:nvSpPr>
          <p:cNvPr id="181" name="Shape 181"/>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182" name="Shape 182"/>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t/>
            </a: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7" name="Shape 187"/>
        <p:cNvGrpSpPr/>
        <p:nvPr/>
      </p:nvGrpSpPr>
      <p:grpSpPr>
        <a:xfrm>
          <a:off y="0" x="0"/>
          <a:ext cy="0" cx="0"/>
          <a:chOff y="0" x="0"/>
          <a:chExt cy="0" cx="0"/>
        </a:xfrm>
      </p:grpSpPr>
      <p:sp>
        <p:nvSpPr>
          <p:cNvPr id="188" name="Shape 188"/>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189" name="Shape 189"/>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t/>
            </a: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3" name="Shape 193"/>
        <p:cNvGrpSpPr/>
        <p:nvPr/>
      </p:nvGrpSpPr>
      <p:grpSpPr>
        <a:xfrm>
          <a:off y="0" x="0"/>
          <a:ext cy="0" cx="0"/>
          <a:chOff y="0" x="0"/>
          <a:chExt cy="0" cx="0"/>
        </a:xfrm>
      </p:grpSpPr>
      <p:sp>
        <p:nvSpPr>
          <p:cNvPr id="194" name="Shape 194"/>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195" name="Shape 195"/>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t/>
            </a:r>
            <a:endParaRPr sz="1466"/>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0" name="Shape 200"/>
        <p:cNvGrpSpPr/>
        <p:nvPr/>
      </p:nvGrpSpPr>
      <p:grpSpPr>
        <a:xfrm>
          <a:off y="0" x="0"/>
          <a:ext cy="0" cx="0"/>
          <a:chOff y="0" x="0"/>
          <a:chExt cy="0" cx="0"/>
        </a:xfrm>
      </p:grpSpPr>
      <p:sp>
        <p:nvSpPr>
          <p:cNvPr id="201" name="Shape 201"/>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202" name="Shape 202"/>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rPr sz="1466" lang="en-US"/>
              <a:t>Using a local data store, an about page, and a sitemap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6" name="Shape 206"/>
        <p:cNvGrpSpPr/>
        <p:nvPr/>
      </p:nvGrpSpPr>
      <p:grpSpPr>
        <a:xfrm>
          <a:off y="0" x="0"/>
          <a:ext cy="0" cx="0"/>
          <a:chOff y="0" x="0"/>
          <a:chExt cy="0" cx="0"/>
        </a:xfrm>
      </p:grpSpPr>
      <p:sp>
        <p:nvSpPr>
          <p:cNvPr id="207" name="Shape 207"/>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208" name="Shape 208"/>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t/>
            </a:r>
            <a:endParaRPr sz="1466"/>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2" name="Shape 212"/>
        <p:cNvGrpSpPr/>
        <p:nvPr/>
      </p:nvGrpSpPr>
      <p:grpSpPr>
        <a:xfrm>
          <a:off y="0" x="0"/>
          <a:ext cy="0" cx="0"/>
          <a:chOff y="0" x="0"/>
          <a:chExt cy="0" cx="0"/>
        </a:xfrm>
      </p:grpSpPr>
      <p:sp>
        <p:nvSpPr>
          <p:cNvPr id="213" name="Shape 213"/>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214" name="Shape 214"/>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t/>
            </a:r>
            <a:endParaRPr sz="1466"/>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8" name="Shape 218"/>
        <p:cNvGrpSpPr/>
        <p:nvPr/>
      </p:nvGrpSpPr>
      <p:grpSpPr>
        <a:xfrm>
          <a:off y="0" x="0"/>
          <a:ext cy="0" cx="0"/>
          <a:chOff y="0" x="0"/>
          <a:chExt cy="0" cx="0"/>
        </a:xfrm>
      </p:grpSpPr>
      <p:sp>
        <p:nvSpPr>
          <p:cNvPr id="219" name="Shape 219"/>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220" name="Shape 220"/>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t/>
            </a:r>
            <a:endParaRPr sz="1466"/>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4" name="Shape 224"/>
        <p:cNvGrpSpPr/>
        <p:nvPr/>
      </p:nvGrpSpPr>
      <p:grpSpPr>
        <a:xfrm>
          <a:off y="0" x="0"/>
          <a:ext cy="0" cx="0"/>
          <a:chOff y="0" x="0"/>
          <a:chExt cy="0" cx="0"/>
        </a:xfrm>
      </p:grpSpPr>
      <p:sp>
        <p:nvSpPr>
          <p:cNvPr id="225" name="Shape 225"/>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226" name="Shape 226"/>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t/>
            </a:r>
            <a:endParaRPr sz="1466"/>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1" name="Shape 231"/>
        <p:cNvGrpSpPr/>
        <p:nvPr/>
      </p:nvGrpSpPr>
      <p:grpSpPr>
        <a:xfrm>
          <a:off y="0" x="0"/>
          <a:ext cy="0" cx="0"/>
          <a:chOff y="0" x="0"/>
          <a:chExt cy="0" cx="0"/>
        </a:xfrm>
      </p:grpSpPr>
      <p:sp>
        <p:nvSpPr>
          <p:cNvPr id="232" name="Shape 232"/>
          <p:cNvSpPr txBox="1"/>
          <p:nvPr>
            <p:ph idx="1" type="body"/>
          </p:nvPr>
        </p:nvSpPr>
        <p:spPr>
          <a:xfrm>
            <a:off y="4560550" x="731500"/>
            <a:ext cy="4320599" cx="5852100"/>
          </a:xfrm>
          <a:prstGeom prst="rect">
            <a:avLst/>
          </a:prstGeom>
        </p:spPr>
        <p:txBody>
          <a:bodyPr bIns="91425" rIns="91425" lIns="91425" tIns="91425" anchor="ctr" anchorCtr="0">
            <a:noAutofit/>
          </a:bodyPr>
          <a:lstStyle/>
          <a:p>
            <a:pPr rtl="0" lvl="0">
              <a:spcBef>
                <a:spcPts val="0"/>
              </a:spcBef>
              <a:buNone/>
            </a:pPr>
            <a:r>
              <a:t/>
            </a:r>
            <a:endParaRPr/>
          </a:p>
        </p:txBody>
      </p:sp>
      <p:sp>
        <p:nvSpPr>
          <p:cNvPr id="233" name="Shape 233"/>
          <p:cNvSpPr/>
          <p:nvPr>
            <p:ph idx="2" type="sldImg"/>
          </p:nvPr>
        </p:nvSpPr>
        <p:spPr>
          <a:xfrm>
            <a:off y="720075" x="1219425"/>
            <a:ext cy="3600599" cx="48770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6" name="Shape 76"/>
        <p:cNvGrpSpPr/>
        <p:nvPr/>
      </p:nvGrpSpPr>
      <p:grpSpPr>
        <a:xfrm>
          <a:off y="0" x="0"/>
          <a:ext cy="0" cx="0"/>
          <a:chOff y="0" x="0"/>
          <a:chExt cy="0" cx="0"/>
        </a:xfrm>
      </p:grpSpPr>
      <p:sp>
        <p:nvSpPr>
          <p:cNvPr id="77" name="Shape 7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78" name="Shape 78"/>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7" name="Shape 237"/>
        <p:cNvGrpSpPr/>
        <p:nvPr/>
      </p:nvGrpSpPr>
      <p:grpSpPr>
        <a:xfrm>
          <a:off y="0" x="0"/>
          <a:ext cy="0" cx="0"/>
          <a:chOff y="0" x="0"/>
          <a:chExt cy="0" cx="0"/>
        </a:xfrm>
      </p:grpSpPr>
      <p:sp>
        <p:nvSpPr>
          <p:cNvPr id="238" name="Shape 23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39" name="Shape 23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 name="Shape 82"/>
        <p:cNvGrpSpPr/>
        <p:nvPr/>
      </p:nvGrpSpPr>
      <p:grpSpPr>
        <a:xfrm>
          <a:off y="0" x="0"/>
          <a:ext cy="0" cx="0"/>
          <a:chOff y="0" x="0"/>
          <a:chExt cy="0" cx="0"/>
        </a:xfrm>
      </p:grpSpPr>
      <p:sp>
        <p:nvSpPr>
          <p:cNvPr id="83" name="Shape 83"/>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84" name="Shape 8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txBox="1"/>
          <p:nvPr>
            <p:ph idx="1" type="body"/>
          </p:nvPr>
        </p:nvSpPr>
        <p:spPr>
          <a:xfrm>
            <a:off y="4560550" x="731500"/>
            <a:ext cy="4320599" cx="5852100"/>
          </a:xfrm>
          <a:prstGeom prst="rect">
            <a:avLst/>
          </a:prstGeom>
        </p:spPr>
        <p:txBody>
          <a:bodyPr bIns="91425" rIns="91425" lIns="91425" tIns="91425" anchor="ctr" anchorCtr="0">
            <a:noAutofit/>
          </a:bodyPr>
          <a:lstStyle/>
          <a:p>
            <a:pPr>
              <a:spcBef>
                <a:spcPts val="0"/>
              </a:spcBef>
              <a:buNone/>
            </a:pPr>
            <a:r>
              <a:t/>
            </a:r>
            <a:endParaRPr/>
          </a:p>
        </p:txBody>
      </p:sp>
      <p:sp>
        <p:nvSpPr>
          <p:cNvPr id="89" name="Shape 89"/>
          <p:cNvSpPr/>
          <p:nvPr>
            <p:ph idx="2" type="sldImg"/>
          </p:nvPr>
        </p:nvSpPr>
        <p:spPr>
          <a:xfrm>
            <a:off y="720075" x="1219425"/>
            <a:ext cy="3600599" cx="48770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95" name="Shape 95"/>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txBox="1"/>
          <p:nvPr>
            <p:ph idx="1" type="body"/>
          </p:nvPr>
        </p:nvSpPr>
        <p:spPr>
          <a:xfrm>
            <a:off y="4343400" x="685800"/>
            <a:ext cy="4114800" cx="5486399"/>
          </a:xfrm>
          <a:prstGeom prst="rect">
            <a:avLst/>
          </a:prstGeom>
        </p:spPr>
        <p:txBody>
          <a:bodyPr bIns="91425" rIns="91425" lIns="91425" tIns="91425" anchor="ctr" anchorCtr="0">
            <a:noAutofit/>
          </a:bodyPr>
          <a:lstStyle/>
          <a:p>
            <a:pPr rtl="0" lvl="0">
              <a:spcBef>
                <a:spcPts val="0"/>
              </a:spcBef>
              <a:buNone/>
            </a:pPr>
            <a:r>
              <a:t/>
            </a:r>
            <a:endParaRPr/>
          </a:p>
        </p:txBody>
      </p:sp>
      <p:sp>
        <p:nvSpPr>
          <p:cNvPr id="101" name="Shape 10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5" name="Shape 105"/>
        <p:cNvGrpSpPr/>
        <p:nvPr/>
      </p:nvGrpSpPr>
      <p:grpSpPr>
        <a:xfrm>
          <a:off y="0" x="0"/>
          <a:ext cy="0" cx="0"/>
          <a:chOff y="0" x="0"/>
          <a:chExt cy="0" cx="0"/>
        </a:xfrm>
      </p:grpSpPr>
      <p:sp>
        <p:nvSpPr>
          <p:cNvPr id="106" name="Shape 106"/>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107" name="Shape 107"/>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t/>
            </a: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1" name="Shape 111"/>
        <p:cNvGrpSpPr/>
        <p:nvPr/>
      </p:nvGrpSpPr>
      <p:grpSpPr>
        <a:xfrm>
          <a:off y="0" x="0"/>
          <a:ext cy="0" cx="0"/>
          <a:chOff y="0" x="0"/>
          <a:chExt cy="0" cx="0"/>
        </a:xfrm>
      </p:grpSpPr>
      <p:sp>
        <p:nvSpPr>
          <p:cNvPr id="112" name="Shape 112"/>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p:spPr>
      </p:sp>
      <p:sp>
        <p:nvSpPr>
          <p:cNvPr id="113" name="Shape 113"/>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t/>
            </a:r>
            <a:endParaRPr sz="1466"/>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3.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4.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5.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6.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8" name="Shape 38"/>
        <p:cNvGrpSpPr/>
        <p:nvPr/>
      </p:nvGrpSpPr>
      <p:grpSpPr>
        <a:xfrm>
          <a:off y="0" x="0"/>
          <a:ext cy="0" cx="0"/>
          <a:chOff y="0" x="0"/>
          <a:chExt cy="0" cx="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9" name="Shape 39"/>
        <p:cNvGrpSpPr/>
        <p:nvPr/>
      </p:nvGrpSpPr>
      <p:grpSpPr>
        <a:xfrm>
          <a:off y="0" x="0"/>
          <a:ext cy="0" cx="0"/>
          <a:chOff y="0" x="0"/>
          <a:chExt cy="0" cx="0"/>
        </a:xfrm>
      </p:grpSpPr>
      <p:sp>
        <p:nvSpPr>
          <p:cNvPr id="40" name="Shape 40"/>
          <p:cNvSpPr txBox="1"/>
          <p:nvPr>
            <p:ph type="title"/>
          </p:nvPr>
        </p:nvSpPr>
        <p:spPr>
          <a:xfrm>
            <a:off y="676275" x="762000"/>
            <a:ext cy="1271587" cx="8635999"/>
          </a:xfrm>
          <a:prstGeom prst="rect">
            <a:avLst/>
          </a:prstGeom>
          <a:noFill/>
          <a:ln>
            <a:noFill/>
          </a:ln>
        </p:spPr>
        <p:txBody>
          <a:bodyPr bIns="91425" rIns="91425" lIns="91425" tIns="91425" anchor="t"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rtl="0" marL="457200">
              <a:spcBef>
                <a:spcPts val="0"/>
              </a:spcBef>
              <a:spcAft>
                <a:spcPts val="0"/>
              </a:spcAft>
              <a:defRPr sz="4400">
                <a:solidFill>
                  <a:schemeClr val="dk2"/>
                </a:solidFill>
                <a:latin typeface="Times New Roman"/>
                <a:ea typeface="Times New Roman"/>
                <a:cs typeface="Times New Roman"/>
                <a:sym typeface="Times New Roman"/>
              </a:defRPr>
            </a:lvl6pPr>
            <a:lvl7pPr algn="ctr" rtl="0" marL="914400">
              <a:spcBef>
                <a:spcPts val="0"/>
              </a:spcBef>
              <a:spcAft>
                <a:spcPts val="0"/>
              </a:spcAft>
              <a:defRPr sz="4400">
                <a:solidFill>
                  <a:schemeClr val="dk2"/>
                </a:solidFill>
                <a:latin typeface="Times New Roman"/>
                <a:ea typeface="Times New Roman"/>
                <a:cs typeface="Times New Roman"/>
                <a:sym typeface="Times New Roman"/>
              </a:defRPr>
            </a:lvl7pPr>
            <a:lvl8pPr algn="ctr" rtl="0" marL="1371600">
              <a:spcBef>
                <a:spcPts val="0"/>
              </a:spcBef>
              <a:spcAft>
                <a:spcPts val="0"/>
              </a:spcAft>
              <a:defRPr sz="4400">
                <a:solidFill>
                  <a:schemeClr val="dk2"/>
                </a:solidFill>
                <a:latin typeface="Times New Roman"/>
                <a:ea typeface="Times New Roman"/>
                <a:cs typeface="Times New Roman"/>
                <a:sym typeface="Times New Roman"/>
              </a:defRPr>
            </a:lvl8pPr>
            <a:lvl9pPr algn="ctr" rtl="0" marL="1828800">
              <a:spcBef>
                <a:spcPts val="0"/>
              </a:spcBef>
              <a:spcAft>
                <a:spcPts val="0"/>
              </a:spcAft>
              <a:defRPr sz="4400">
                <a:solidFill>
                  <a:schemeClr val="dk2"/>
                </a:solidFill>
                <a:latin typeface="Times New Roman"/>
                <a:ea typeface="Times New Roman"/>
                <a:cs typeface="Times New Roman"/>
                <a:sym typeface="Times New Roman"/>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TWO_OBJECTS_WITH_TEXT">
    <p:spTree>
      <p:nvGrpSpPr>
        <p:cNvPr id="41" name="Shape 41"/>
        <p:cNvGrpSpPr/>
        <p:nvPr/>
      </p:nvGrpSpPr>
      <p:grpSpPr>
        <a:xfrm>
          <a:off y="0" x="0"/>
          <a:ext cy="0" cx="0"/>
          <a:chOff y="0" x="0"/>
          <a:chExt cy="0" cx="0"/>
        </a:xfrm>
      </p:grpSpPr>
      <p:sp>
        <p:nvSpPr>
          <p:cNvPr id="42" name="Shape 42"/>
          <p:cNvSpPr txBox="1"/>
          <p:nvPr>
            <p:ph type="title"/>
          </p:nvPr>
        </p:nvSpPr>
        <p:spPr>
          <a:xfrm>
            <a:off y="304800" x="508000"/>
            <a:ext cy="1270000" cx="9144000"/>
          </a:xfrm>
          <a:prstGeom prst="rect">
            <a:avLst/>
          </a:prstGeom>
          <a:noFill/>
          <a:ln>
            <a:noFill/>
          </a:ln>
        </p:spPr>
        <p:txBody>
          <a:bodyPr bIns="91425" rIns="91425" lIns="91425" tIns="91425" anchor="t" anchorCtr="0"/>
          <a:lstStyle>
            <a:lvl1pP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3" name="Shape 43"/>
          <p:cNvSpPr txBox="1"/>
          <p:nvPr>
            <p:ph idx="1" type="body"/>
          </p:nvPr>
        </p:nvSpPr>
        <p:spPr>
          <a:xfrm>
            <a:off y="1704975" x="508000"/>
            <a:ext cy="711200" cx="4489449"/>
          </a:xfrm>
          <a:prstGeom prst="rect">
            <a:avLst/>
          </a:prstGeom>
          <a:noFill/>
          <a:ln>
            <a:noFill/>
          </a:ln>
        </p:spPr>
        <p:txBody>
          <a:bodyPr bIns="91425" rIns="91425" lIns="91425" tIns="91425" anchor="b" anchorCtr="0"/>
          <a:lstStyle>
            <a:lvl1pPr rtl="0" indent="0" marL="0">
              <a:spcBef>
                <a:spcPts val="0"/>
              </a:spcBef>
              <a:buFont typeface="Times New Roman"/>
              <a:buNone/>
              <a:defRPr b="1" sz="2400"/>
            </a:lvl1pPr>
            <a:lvl2pPr rtl="0" indent="0" marL="457200">
              <a:spcBef>
                <a:spcPts val="0"/>
              </a:spcBef>
              <a:buFont typeface="Times New Roman"/>
              <a:buNone/>
              <a:defRPr b="1" sz="2000"/>
            </a:lvl2pPr>
            <a:lvl3pPr rtl="0" indent="0" marL="914400">
              <a:spcBef>
                <a:spcPts val="0"/>
              </a:spcBef>
              <a:buFont typeface="Times New Roman"/>
              <a:buNone/>
              <a:defRPr b="1" sz="1800"/>
            </a:lvl3pPr>
            <a:lvl4pPr rtl="0" indent="0" marL="1371600">
              <a:spcBef>
                <a:spcPts val="0"/>
              </a:spcBef>
              <a:buFont typeface="Times New Roman"/>
              <a:buNone/>
              <a:defRPr b="1" sz="1600"/>
            </a:lvl4pPr>
            <a:lvl5pPr rtl="0" indent="0" marL="1828800">
              <a:spcBef>
                <a:spcPts val="0"/>
              </a:spcBef>
              <a:buFont typeface="Times New Roman"/>
              <a:buNone/>
              <a:defRPr b="1" sz="1600"/>
            </a:lvl5pPr>
            <a:lvl6pPr rtl="0" indent="0" marL="2286000">
              <a:spcBef>
                <a:spcPts val="0"/>
              </a:spcBef>
              <a:buFont typeface="Times New Roman"/>
              <a:buNone/>
              <a:defRPr b="1" sz="1600"/>
            </a:lvl6pPr>
            <a:lvl7pPr rtl="0" indent="0" marL="2743200">
              <a:spcBef>
                <a:spcPts val="0"/>
              </a:spcBef>
              <a:buFont typeface="Times New Roman"/>
              <a:buNone/>
              <a:defRPr b="1" sz="1600"/>
            </a:lvl7pPr>
            <a:lvl8pPr rtl="0" indent="0" marL="3200400">
              <a:spcBef>
                <a:spcPts val="0"/>
              </a:spcBef>
              <a:buFont typeface="Times New Roman"/>
              <a:buNone/>
              <a:defRPr b="1" sz="1600"/>
            </a:lvl8pPr>
            <a:lvl9pPr rtl="0" indent="0" marL="3657600">
              <a:spcBef>
                <a:spcPts val="0"/>
              </a:spcBef>
              <a:buFont typeface="Times New Roman"/>
              <a:buNone/>
              <a:defRPr b="1" sz="1600"/>
            </a:lvl9pPr>
          </a:lstStyle>
          <a:p/>
        </p:txBody>
      </p:sp>
      <p:sp>
        <p:nvSpPr>
          <p:cNvPr id="44" name="Shape 44"/>
          <p:cNvSpPr txBox="1"/>
          <p:nvPr>
            <p:ph idx="2" type="body"/>
          </p:nvPr>
        </p:nvSpPr>
        <p:spPr>
          <a:xfrm>
            <a:off y="2416175" x="508000"/>
            <a:ext cy="4391025" cx="4489449"/>
          </a:xfrm>
          <a:prstGeom prst="rect">
            <a:avLst/>
          </a:prstGeom>
          <a:noFill/>
          <a:ln>
            <a:noFill/>
          </a:ln>
        </p:spPr>
        <p:txBody>
          <a:bodyPr bIns="91425" rIns="91425" lIns="91425" t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45" name="Shape 45"/>
          <p:cNvSpPr txBox="1"/>
          <p:nvPr>
            <p:ph idx="3" type="body"/>
          </p:nvPr>
        </p:nvSpPr>
        <p:spPr>
          <a:xfrm>
            <a:off y="1704975" x="5160962"/>
            <a:ext cy="711200" cx="4491037"/>
          </a:xfrm>
          <a:prstGeom prst="rect">
            <a:avLst/>
          </a:prstGeom>
          <a:noFill/>
          <a:ln>
            <a:noFill/>
          </a:ln>
        </p:spPr>
        <p:txBody>
          <a:bodyPr bIns="91425" rIns="91425" lIns="91425" tIns="91425" anchor="b" anchorCtr="0"/>
          <a:lstStyle>
            <a:lvl1pPr rtl="0" indent="0" marL="0">
              <a:spcBef>
                <a:spcPts val="0"/>
              </a:spcBef>
              <a:buFont typeface="Times New Roman"/>
              <a:buNone/>
              <a:defRPr b="1" sz="2400"/>
            </a:lvl1pPr>
            <a:lvl2pPr rtl="0" indent="0" marL="457200">
              <a:spcBef>
                <a:spcPts val="0"/>
              </a:spcBef>
              <a:buFont typeface="Times New Roman"/>
              <a:buNone/>
              <a:defRPr b="1" sz="2000"/>
            </a:lvl2pPr>
            <a:lvl3pPr rtl="0" indent="0" marL="914400">
              <a:spcBef>
                <a:spcPts val="0"/>
              </a:spcBef>
              <a:buFont typeface="Times New Roman"/>
              <a:buNone/>
              <a:defRPr b="1" sz="1800"/>
            </a:lvl3pPr>
            <a:lvl4pPr rtl="0" indent="0" marL="1371600">
              <a:spcBef>
                <a:spcPts val="0"/>
              </a:spcBef>
              <a:buFont typeface="Times New Roman"/>
              <a:buNone/>
              <a:defRPr b="1" sz="1600"/>
            </a:lvl4pPr>
            <a:lvl5pPr rtl="0" indent="0" marL="1828800">
              <a:spcBef>
                <a:spcPts val="0"/>
              </a:spcBef>
              <a:buFont typeface="Times New Roman"/>
              <a:buNone/>
              <a:defRPr b="1" sz="1600"/>
            </a:lvl5pPr>
            <a:lvl6pPr rtl="0" indent="0" marL="2286000">
              <a:spcBef>
                <a:spcPts val="0"/>
              </a:spcBef>
              <a:buFont typeface="Times New Roman"/>
              <a:buNone/>
              <a:defRPr b="1" sz="1600"/>
            </a:lvl6pPr>
            <a:lvl7pPr rtl="0" indent="0" marL="2743200">
              <a:spcBef>
                <a:spcPts val="0"/>
              </a:spcBef>
              <a:buFont typeface="Times New Roman"/>
              <a:buNone/>
              <a:defRPr b="1" sz="1600"/>
            </a:lvl7pPr>
            <a:lvl8pPr rtl="0" indent="0" marL="3200400">
              <a:spcBef>
                <a:spcPts val="0"/>
              </a:spcBef>
              <a:buFont typeface="Times New Roman"/>
              <a:buNone/>
              <a:defRPr b="1" sz="1600"/>
            </a:lvl8pPr>
            <a:lvl9pPr rtl="0" indent="0" marL="3657600">
              <a:spcBef>
                <a:spcPts val="0"/>
              </a:spcBef>
              <a:buFont typeface="Times New Roman"/>
              <a:buNone/>
              <a:defRPr b="1" sz="1600"/>
            </a:lvl9pPr>
          </a:lstStyle>
          <a:p/>
        </p:txBody>
      </p:sp>
      <p:sp>
        <p:nvSpPr>
          <p:cNvPr id="46" name="Shape 46"/>
          <p:cNvSpPr txBox="1"/>
          <p:nvPr>
            <p:ph idx="4" type="body"/>
          </p:nvPr>
        </p:nvSpPr>
        <p:spPr>
          <a:xfrm>
            <a:off y="2416175" x="5160962"/>
            <a:ext cy="4391025" cx="4491037"/>
          </a:xfrm>
          <a:prstGeom prst="rect">
            <a:avLst/>
          </a:prstGeom>
          <a:noFill/>
          <a:ln>
            <a:noFill/>
          </a:ln>
        </p:spPr>
        <p:txBody>
          <a:bodyPr bIns="91425" rIns="91425" lIns="91425" t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_OBJECTS">
    <p:spTree>
      <p:nvGrpSpPr>
        <p:cNvPr id="47" name="Shape 47"/>
        <p:cNvGrpSpPr/>
        <p:nvPr/>
      </p:nvGrpSpPr>
      <p:grpSpPr>
        <a:xfrm>
          <a:off y="0" x="0"/>
          <a:ext cy="0" cx="0"/>
          <a:chOff y="0" x="0"/>
          <a:chExt cy="0" cx="0"/>
        </a:xfrm>
      </p:grpSpPr>
      <p:sp>
        <p:nvSpPr>
          <p:cNvPr id="48" name="Shape 48"/>
          <p:cNvSpPr txBox="1"/>
          <p:nvPr>
            <p:ph type="title"/>
          </p:nvPr>
        </p:nvSpPr>
        <p:spPr>
          <a:xfrm>
            <a:off y="676275" x="762000"/>
            <a:ext cy="1271587" cx="8635999"/>
          </a:xfrm>
          <a:prstGeom prst="rect">
            <a:avLst/>
          </a:prstGeom>
          <a:noFill/>
          <a:ln>
            <a:noFill/>
          </a:ln>
        </p:spPr>
        <p:txBody>
          <a:bodyPr bIns="91425" rIns="91425" lIns="91425" tIns="91425" anchor="t"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rtl="0" marL="457200">
              <a:spcBef>
                <a:spcPts val="0"/>
              </a:spcBef>
              <a:spcAft>
                <a:spcPts val="0"/>
              </a:spcAft>
              <a:defRPr sz="4400">
                <a:solidFill>
                  <a:schemeClr val="dk2"/>
                </a:solidFill>
                <a:latin typeface="Times New Roman"/>
                <a:ea typeface="Times New Roman"/>
                <a:cs typeface="Times New Roman"/>
                <a:sym typeface="Times New Roman"/>
              </a:defRPr>
            </a:lvl6pPr>
            <a:lvl7pPr algn="ctr" rtl="0" marL="914400">
              <a:spcBef>
                <a:spcPts val="0"/>
              </a:spcBef>
              <a:spcAft>
                <a:spcPts val="0"/>
              </a:spcAft>
              <a:defRPr sz="4400">
                <a:solidFill>
                  <a:schemeClr val="dk2"/>
                </a:solidFill>
                <a:latin typeface="Times New Roman"/>
                <a:ea typeface="Times New Roman"/>
                <a:cs typeface="Times New Roman"/>
                <a:sym typeface="Times New Roman"/>
              </a:defRPr>
            </a:lvl7pPr>
            <a:lvl8pPr algn="ctr" rtl="0" marL="1371600">
              <a:spcBef>
                <a:spcPts val="0"/>
              </a:spcBef>
              <a:spcAft>
                <a:spcPts val="0"/>
              </a:spcAft>
              <a:defRPr sz="4400">
                <a:solidFill>
                  <a:schemeClr val="dk2"/>
                </a:solidFill>
                <a:latin typeface="Times New Roman"/>
                <a:ea typeface="Times New Roman"/>
                <a:cs typeface="Times New Roman"/>
                <a:sym typeface="Times New Roman"/>
              </a:defRPr>
            </a:lvl8pPr>
            <a:lvl9pPr algn="ctr" rtl="0" marL="1828800">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49" name="Shape 49"/>
          <p:cNvSpPr txBox="1"/>
          <p:nvPr>
            <p:ph idx="1" type="body"/>
          </p:nvPr>
        </p:nvSpPr>
        <p:spPr>
          <a:xfrm>
            <a:off y="2200275" x="762000"/>
            <a:ext cy="4573588" cx="4241799"/>
          </a:xfrm>
          <a:prstGeom prst="rect">
            <a:avLst/>
          </a:prstGeom>
          <a:noFill/>
          <a:ln>
            <a:noFill/>
          </a:ln>
        </p:spPr>
        <p:txBody>
          <a:bodyPr bIns="91425" rIns="91425" lIns="91425" t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50" name="Shape 50"/>
          <p:cNvSpPr txBox="1"/>
          <p:nvPr>
            <p:ph idx="2" type="body"/>
          </p:nvPr>
        </p:nvSpPr>
        <p:spPr>
          <a:xfrm>
            <a:off y="2200275" x="5156200"/>
            <a:ext cy="4573588" cx="4241799"/>
          </a:xfrm>
          <a:prstGeom prst="rect">
            <a:avLst/>
          </a:prstGeom>
          <a:noFill/>
          <a:ln>
            <a:noFill/>
          </a:ln>
        </p:spPr>
        <p:txBody>
          <a:bodyPr bIns="91425" rIns="91425" lIns="91425" t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_HEADER">
    <p:spTree>
      <p:nvGrpSpPr>
        <p:cNvPr id="51" name="Shape 51"/>
        <p:cNvGrpSpPr/>
        <p:nvPr/>
      </p:nvGrpSpPr>
      <p:grpSpPr>
        <a:xfrm>
          <a:off y="0" x="0"/>
          <a:ext cy="0" cx="0"/>
          <a:chOff y="0" x="0"/>
          <a:chExt cy="0" cx="0"/>
        </a:xfrm>
      </p:grpSpPr>
      <p:sp>
        <p:nvSpPr>
          <p:cNvPr id="52" name="Shape 52"/>
          <p:cNvSpPr txBox="1"/>
          <p:nvPr>
            <p:ph type="title"/>
          </p:nvPr>
        </p:nvSpPr>
        <p:spPr>
          <a:xfrm>
            <a:off y="4895850" x="803275"/>
            <a:ext cy="1514474" cx="8635999"/>
          </a:xfrm>
          <a:prstGeom prst="rect">
            <a:avLst/>
          </a:prstGeom>
          <a:noFill/>
          <a:ln>
            <a:noFill/>
          </a:ln>
        </p:spPr>
        <p:txBody>
          <a:bodyPr bIns="91425" rIns="91425" lIns="91425" tIns="91425" anchor="t" anchorCtr="0"/>
          <a:lstStyle>
            <a:lvl1pPr algn="l" rtl="0">
              <a:spcBef>
                <a:spcPts val="0"/>
              </a:spcBef>
              <a:defRPr b="1" cap="small" sz="400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53" name="Shape 53"/>
          <p:cNvSpPr txBox="1"/>
          <p:nvPr>
            <p:ph idx="1" type="body"/>
          </p:nvPr>
        </p:nvSpPr>
        <p:spPr>
          <a:xfrm>
            <a:off y="3228975" x="803275"/>
            <a:ext cy="1666875" cx="8635999"/>
          </a:xfrm>
          <a:prstGeom prst="rect">
            <a:avLst/>
          </a:prstGeom>
          <a:noFill/>
          <a:ln>
            <a:noFill/>
          </a:ln>
        </p:spPr>
        <p:txBody>
          <a:bodyPr bIns="91425" rIns="91425" lIns="91425" tIns="91425" anchor="b" anchorCtr="0"/>
          <a:lstStyle>
            <a:lvl1pPr rtl="0" indent="0" marL="0">
              <a:spcBef>
                <a:spcPts val="0"/>
              </a:spcBef>
              <a:buFont typeface="Times New Roman"/>
              <a:buNone/>
              <a:defRPr sz="2000"/>
            </a:lvl1pPr>
            <a:lvl2pPr rtl="0" indent="0" marL="457200">
              <a:spcBef>
                <a:spcPts val="0"/>
              </a:spcBef>
              <a:buFont typeface="Times New Roman"/>
              <a:buNone/>
              <a:defRPr sz="1800"/>
            </a:lvl2pPr>
            <a:lvl3pPr rtl="0" indent="0" marL="914400">
              <a:spcBef>
                <a:spcPts val="0"/>
              </a:spcBef>
              <a:buFont typeface="Times New Roman"/>
              <a:buNone/>
              <a:defRPr sz="1600"/>
            </a:lvl3pPr>
            <a:lvl4pPr rtl="0" indent="0" marL="1371600">
              <a:spcBef>
                <a:spcPts val="0"/>
              </a:spcBef>
              <a:buFont typeface="Times New Roman"/>
              <a:buNone/>
              <a:defRPr sz="1400"/>
            </a:lvl4pPr>
            <a:lvl5pPr rtl="0" indent="0" marL="1828800">
              <a:spcBef>
                <a:spcPts val="0"/>
              </a:spcBef>
              <a:buFont typeface="Times New Roman"/>
              <a:buNone/>
              <a:defRPr sz="1400"/>
            </a:lvl5pPr>
            <a:lvl6pPr rtl="0" indent="0" marL="2286000">
              <a:spcBef>
                <a:spcPts val="0"/>
              </a:spcBef>
              <a:buFont typeface="Times New Roman"/>
              <a:buNone/>
              <a:defRPr sz="1400"/>
            </a:lvl6pPr>
            <a:lvl7pPr rtl="0" indent="0" marL="2743200">
              <a:spcBef>
                <a:spcPts val="0"/>
              </a:spcBef>
              <a:buFont typeface="Times New Roman"/>
              <a:buNone/>
              <a:defRPr sz="1400"/>
            </a:lvl7pPr>
            <a:lvl8pPr rtl="0" indent="0" marL="3200400">
              <a:spcBef>
                <a:spcPts val="0"/>
              </a:spcBef>
              <a:buFont typeface="Times New Roman"/>
              <a:buNone/>
              <a:defRPr sz="1400"/>
            </a:lvl8pPr>
            <a:lvl9pPr rtl="0" indent="0" marL="3657600">
              <a:spcBef>
                <a:spcPts val="0"/>
              </a:spcBef>
              <a:buFont typeface="Times New Roman"/>
              <a:buNone/>
              <a:defRPr sz="14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OBJECT">
    <p:spTree>
      <p:nvGrpSpPr>
        <p:cNvPr id="54" name="Shape 54"/>
        <p:cNvGrpSpPr/>
        <p:nvPr/>
      </p:nvGrpSpPr>
      <p:grpSpPr>
        <a:xfrm>
          <a:off y="0" x="0"/>
          <a:ext cy="0" cx="0"/>
          <a:chOff y="0" x="0"/>
          <a:chExt cy="0" cx="0"/>
        </a:xfrm>
      </p:grpSpPr>
      <p:sp>
        <p:nvSpPr>
          <p:cNvPr id="55" name="Shape 55"/>
          <p:cNvSpPr txBox="1"/>
          <p:nvPr>
            <p:ph type="title"/>
          </p:nvPr>
        </p:nvSpPr>
        <p:spPr>
          <a:xfrm>
            <a:off y="676275" x="762000"/>
            <a:ext cy="1271587" cx="8635999"/>
          </a:xfrm>
          <a:prstGeom prst="rect">
            <a:avLst/>
          </a:prstGeom>
          <a:noFill/>
          <a:ln>
            <a:noFill/>
          </a:ln>
        </p:spPr>
        <p:txBody>
          <a:bodyPr bIns="91425" rIns="91425" lIns="91425" tIns="91425" anchor="t"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rtl="0" marL="457200">
              <a:spcBef>
                <a:spcPts val="0"/>
              </a:spcBef>
              <a:spcAft>
                <a:spcPts val="0"/>
              </a:spcAft>
              <a:defRPr sz="4400">
                <a:solidFill>
                  <a:schemeClr val="dk2"/>
                </a:solidFill>
                <a:latin typeface="Times New Roman"/>
                <a:ea typeface="Times New Roman"/>
                <a:cs typeface="Times New Roman"/>
                <a:sym typeface="Times New Roman"/>
              </a:defRPr>
            </a:lvl6pPr>
            <a:lvl7pPr algn="ctr" rtl="0" marL="914400">
              <a:spcBef>
                <a:spcPts val="0"/>
              </a:spcBef>
              <a:spcAft>
                <a:spcPts val="0"/>
              </a:spcAft>
              <a:defRPr sz="4400">
                <a:solidFill>
                  <a:schemeClr val="dk2"/>
                </a:solidFill>
                <a:latin typeface="Times New Roman"/>
                <a:ea typeface="Times New Roman"/>
                <a:cs typeface="Times New Roman"/>
                <a:sym typeface="Times New Roman"/>
              </a:defRPr>
            </a:lvl7pPr>
            <a:lvl8pPr algn="ctr" rtl="0" marL="1371600">
              <a:spcBef>
                <a:spcPts val="0"/>
              </a:spcBef>
              <a:spcAft>
                <a:spcPts val="0"/>
              </a:spcAft>
              <a:defRPr sz="4400">
                <a:solidFill>
                  <a:schemeClr val="dk2"/>
                </a:solidFill>
                <a:latin typeface="Times New Roman"/>
                <a:ea typeface="Times New Roman"/>
                <a:cs typeface="Times New Roman"/>
                <a:sym typeface="Times New Roman"/>
              </a:defRPr>
            </a:lvl8pPr>
            <a:lvl9pPr algn="ctr" rtl="0" marL="1828800">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56" name="Shape 56"/>
          <p:cNvSpPr txBox="1"/>
          <p:nvPr>
            <p:ph idx="1" type="body"/>
          </p:nvPr>
        </p:nvSpPr>
        <p:spPr>
          <a:xfrm>
            <a:off y="2200275" x="762000"/>
            <a:ext cy="4573586" cx="8635999"/>
          </a:xfrm>
          <a:prstGeom prst="rect">
            <a:avLst/>
          </a:prstGeom>
          <a:noFill/>
          <a:ln>
            <a:noFill/>
          </a:ln>
        </p:spPr>
        <p:txBody>
          <a:bodyPr bIns="91425" rIns="91425" lIns="91425" tIns="91425" anchor="t" anchorCtr="0"/>
          <a:lstStyle>
            <a:lvl1pPr algn="l" rtl="0" indent="-222250" marL="34290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algn="l" rtl="0" indent="-177800" marL="74295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algn="l" rtl="0" indent="-136525" marL="114300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algn="l" rtl="0" indent="-152400" marL="16002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algn="l" rtl="0" indent="-152400" marL="20574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algn="l" rtl="0" indent="-152400" marL="25146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algn="l" rtl="0" indent="-152400" marL="29718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algn="l" rtl="0" indent="-152400" marL="34290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algn="l" rtl="0" indent="-152400" marL="38862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7" name="Shape 57"/>
        <p:cNvGrpSpPr/>
        <p:nvPr/>
      </p:nvGrpSpPr>
      <p:grpSpPr>
        <a:xfrm>
          <a:off y="0" x="0"/>
          <a:ext cy="0" cx="0"/>
          <a:chOff y="0" x="0"/>
          <a:chExt cy="0" cx="0"/>
        </a:xfrm>
      </p:grpSpPr>
      <p:sp>
        <p:nvSpPr>
          <p:cNvPr id="58" name="Shape 58"/>
          <p:cNvSpPr txBox="1"/>
          <p:nvPr>
            <p:ph type="ctrTitle"/>
          </p:nvPr>
        </p:nvSpPr>
        <p:spPr>
          <a:xfrm>
            <a:off y="2366963" x="762000"/>
            <a:ext cy="1633536" cx="8635999"/>
          </a:xfrm>
          <a:prstGeom prst="rect">
            <a:avLst/>
          </a:prstGeom>
          <a:noFill/>
          <a:ln>
            <a:noFill/>
          </a:ln>
        </p:spPr>
        <p:txBody>
          <a:bodyPr bIns="91425" rIns="91425" lIns="91425" tIns="91425" anchor="t" anchorCtr="0"/>
          <a:lstStyle>
            <a:lvl1pPr algn="ctr" rtl="0" marR="0" indent="0" marL="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1pPr>
            <a:lvl2pPr algn="ctr" rtl="0" marR="0" indent="0" marL="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2pPr>
            <a:lvl3pPr algn="ctr" rtl="0" marR="0" indent="0" marL="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3pPr>
            <a:lvl4pPr algn="ctr" rtl="0" marR="0" indent="0" marL="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4pPr>
            <a:lvl5pPr algn="ctr" rtl="0" marR="0" indent="0" marL="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5pPr>
            <a:lvl6pPr algn="ctr" rtl="0" marR="0" indent="0" marL="45720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6pPr>
            <a:lvl7pPr algn="ctr" rtl="0" marR="0" indent="0" marL="91440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7pPr>
            <a:lvl8pPr algn="ctr" rtl="0" marR="0" indent="0" marL="137160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8pPr>
            <a:lvl9pPr algn="ctr" rtl="0" marR="0" indent="0" marL="182880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9pPr>
          </a:lstStyle>
          <a:p/>
        </p:txBody>
      </p:sp>
      <p:sp>
        <p:nvSpPr>
          <p:cNvPr id="59" name="Shape 59"/>
          <p:cNvSpPr txBox="1"/>
          <p:nvPr>
            <p:ph idx="1" type="subTitle"/>
          </p:nvPr>
        </p:nvSpPr>
        <p:spPr>
          <a:xfrm>
            <a:off y="4318000" x="1524000"/>
            <a:ext cy="1947862" cx="7112000"/>
          </a:xfrm>
          <a:prstGeom prst="rect">
            <a:avLst/>
          </a:prstGeom>
          <a:noFill/>
          <a:ln>
            <a:noFill/>
          </a:ln>
        </p:spPr>
        <p:txBody>
          <a:bodyPr bIns="91425" rIns="91425" lIns="91425" tIns="91425" anchor="t" anchorCtr="0"/>
          <a:lstStyle>
            <a:lvl1pPr algn="ctr" rtl="0" marR="0" indent="0" marL="0">
              <a:spcBef>
                <a:spcPts val="640"/>
              </a:spcBef>
              <a:spcAft>
                <a:spcPts val="0"/>
              </a:spcAft>
              <a:buClr>
                <a:schemeClr val="dk1"/>
              </a:buClr>
              <a:buFont typeface="Times New Roman"/>
              <a:buNone/>
              <a:defRPr strike="noStrike" u="none" b="0" cap="none" baseline="0" sz="3200" i="0">
                <a:solidFill>
                  <a:schemeClr val="dk1"/>
                </a:solidFill>
                <a:latin typeface="Times New Roman"/>
                <a:ea typeface="Times New Roman"/>
                <a:cs typeface="Times New Roman"/>
                <a:sym typeface="Times New Roman"/>
              </a:defRPr>
            </a:lvl1pPr>
            <a:lvl2pPr algn="ctr" rtl="0" marR="0" indent="0" marL="457200">
              <a:spcBef>
                <a:spcPts val="560"/>
              </a:spcBef>
              <a:spcAft>
                <a:spcPts val="0"/>
              </a:spcAft>
              <a:buClr>
                <a:schemeClr val="dk1"/>
              </a:buClr>
              <a:buFont typeface="Times New Roman"/>
              <a:buNone/>
              <a:defRPr strike="noStrike" u="none" b="0" cap="none" baseline="0" sz="2800" i="0">
                <a:solidFill>
                  <a:schemeClr val="dk1"/>
                </a:solidFill>
                <a:latin typeface="Times New Roman"/>
                <a:ea typeface="Times New Roman"/>
                <a:cs typeface="Times New Roman"/>
                <a:sym typeface="Times New Roman"/>
              </a:defRPr>
            </a:lvl2pPr>
            <a:lvl3pPr algn="ctr" rtl="0" marR="0" indent="0" marL="914400">
              <a:spcBef>
                <a:spcPts val="480"/>
              </a:spcBef>
              <a:spcAft>
                <a:spcPts val="0"/>
              </a:spcAft>
              <a:buClr>
                <a:schemeClr val="dk1"/>
              </a:buClr>
              <a:buFont typeface="Times New Roman"/>
              <a:buNone/>
              <a:defRPr strike="noStrike" u="none" b="0" cap="none" baseline="0" sz="2400" i="0">
                <a:solidFill>
                  <a:schemeClr val="dk1"/>
                </a:solidFill>
                <a:latin typeface="Times New Roman"/>
                <a:ea typeface="Times New Roman"/>
                <a:cs typeface="Times New Roman"/>
                <a:sym typeface="Times New Roman"/>
              </a:defRPr>
            </a:lvl3pPr>
            <a:lvl4pPr algn="ctr" rtl="0" marR="0" indent="0" marL="1371600">
              <a:spcBef>
                <a:spcPts val="400"/>
              </a:spcBef>
              <a:spcAft>
                <a:spcPts val="0"/>
              </a:spcAft>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4pPr>
            <a:lvl5pPr algn="ctr" rtl="0" marR="0" indent="0" marL="1828800">
              <a:spcBef>
                <a:spcPts val="400"/>
              </a:spcBef>
              <a:spcAft>
                <a:spcPts val="0"/>
              </a:spcAft>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5pPr>
            <a:lvl6pPr algn="ctr" rtl="0" marR="0" indent="0" marL="2286000">
              <a:spcBef>
                <a:spcPts val="400"/>
              </a:spcBef>
              <a:spcAft>
                <a:spcPts val="0"/>
              </a:spcAft>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6pPr>
            <a:lvl7pPr algn="ctr" rtl="0" marR="0" indent="0" marL="2743200">
              <a:spcBef>
                <a:spcPts val="400"/>
              </a:spcBef>
              <a:spcAft>
                <a:spcPts val="0"/>
              </a:spcAft>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7pPr>
            <a:lvl8pPr algn="ctr" rtl="0" marR="0" indent="0" marL="3200400">
              <a:spcBef>
                <a:spcPts val="400"/>
              </a:spcBef>
              <a:spcAft>
                <a:spcPts val="0"/>
              </a:spcAft>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8pPr>
            <a:lvl9pPr algn="ctr" rtl="0" marR="0" indent="0" marL="3657600">
              <a:spcBef>
                <a:spcPts val="400"/>
              </a:spcBef>
              <a:spcAft>
                <a:spcPts val="0"/>
              </a:spcAft>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p:spPr>
        <p:txBody>
          <a:bodyPr bIns="91425" rIns="91425" lIns="91425" tIns="91425" anchor="t"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8" name="Shape 8"/>
          <p:cNvSpPr txBox="1"/>
          <p:nvPr>
            <p:ph idx="1" type="subTitle"/>
          </p:nvPr>
        </p:nvSpPr>
        <p:spPr>
          <a:xfrm>
            <a:off y="4572000" x="1828800"/>
            <a:ext cy="914400" cx="6502399"/>
          </a:xfrm>
          <a:prstGeom prst="rect">
            <a:avLst/>
          </a:prstGeom>
        </p:spPr>
        <p:txBody>
          <a:bodyPr bIns="91425" rIns="91425" lIns="91425" tIns="91425" anchor="t" anchorCtr="0"/>
          <a:lstStyle>
            <a:lvl1pPr algn="ctr">
              <a:spcBef>
                <a:spcPts val="0"/>
              </a:spcBef>
              <a:buSzPct val="100000"/>
              <a:defRPr sz="3200"/>
            </a:lvl1pPr>
            <a:lvl2pPr algn="ctr">
              <a:spcBef>
                <a:spcPts val="0"/>
              </a:spcBef>
              <a:buSzPct val="100000"/>
              <a:defRPr sz="3200"/>
            </a:lvl2pPr>
            <a:lvl3pPr algn="ctr">
              <a:spcBef>
                <a:spcPts val="0"/>
              </a:spcBef>
              <a:buSzPct val="100000"/>
              <a:defRPr sz="3200"/>
            </a:lvl3pPr>
            <a:lvl4pPr algn="ctr">
              <a:spcBef>
                <a:spcPts val="0"/>
              </a:spcBef>
              <a:buSzPct val="100000"/>
              <a:defRPr sz="3200"/>
            </a:lvl4pPr>
            <a:lvl5pPr algn="ctr">
              <a:spcBef>
                <a:spcPts val="0"/>
              </a:spcBef>
              <a:buSzPct val="100000"/>
              <a:defRPr sz="3200"/>
            </a:lvl5pPr>
            <a:lvl6pPr algn="ctr">
              <a:spcBef>
                <a:spcPts val="0"/>
              </a:spcBef>
              <a:buSzPct val="100000"/>
              <a:defRPr sz="3200"/>
            </a:lvl6pPr>
            <a:lvl7pPr algn="ctr">
              <a:spcBef>
                <a:spcPts val="0"/>
              </a:spcBef>
              <a:buSzPct val="100000"/>
              <a:defRPr sz="3200"/>
            </a:lvl7pPr>
            <a:lvl8pPr algn="ctr">
              <a:spcBef>
                <a:spcPts val="0"/>
              </a:spcBef>
              <a:buSzPct val="100000"/>
              <a:defRPr sz="3200"/>
            </a:lvl8pPr>
            <a:lvl9pPr algn="ctr">
              <a:spcBef>
                <a:spcPts val="0"/>
              </a:spcBef>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p:spPr>
        <p:txBody>
          <a:bodyPr bIns="91425" rIns="91425" lIns="91425" tIns="91425" anchor="t" anchorCtr="0"/>
          <a:lstStyle>
            <a:lvl1pPr>
              <a:spcBef>
                <a:spcPts val="0"/>
              </a:spcBef>
              <a:buSzPct val="99224"/>
              <a:defRPr sz="4266"/>
            </a:lvl1pPr>
            <a:lvl2pPr>
              <a:spcBef>
                <a:spcPts val="0"/>
              </a:spcBef>
              <a:buSzPct val="99224"/>
              <a:defRPr sz="4266"/>
            </a:lvl2pPr>
            <a:lvl3pPr>
              <a:spcBef>
                <a:spcPts val="0"/>
              </a:spcBef>
              <a:buSzPct val="99224"/>
              <a:defRPr sz="4266"/>
            </a:lvl3pPr>
            <a:lvl4pPr>
              <a:spcBef>
                <a:spcPts val="0"/>
              </a:spcBef>
              <a:buSzPct val="99224"/>
              <a:defRPr sz="4266"/>
            </a:lvl4pPr>
            <a:lvl5pPr>
              <a:spcBef>
                <a:spcPts val="0"/>
              </a:spcBef>
              <a:buSzPct val="99224"/>
              <a:defRPr sz="4266"/>
            </a:lvl5pPr>
            <a:lvl6pPr>
              <a:spcBef>
                <a:spcPts val="0"/>
              </a:spcBef>
              <a:buSzPct val="99224"/>
              <a:defRPr sz="4266"/>
            </a:lvl6pPr>
            <a:lvl7pPr>
              <a:spcBef>
                <a:spcPts val="0"/>
              </a:spcBef>
              <a:buSzPct val="99224"/>
              <a:defRPr sz="4266"/>
            </a:lvl7pPr>
            <a:lvl8pPr>
              <a:spcBef>
                <a:spcPts val="0"/>
              </a:spcBef>
              <a:buSzPct val="99224"/>
              <a:defRPr sz="4266"/>
            </a:lvl8pPr>
            <a:lvl9pPr>
              <a:spcBef>
                <a:spcPts val="0"/>
              </a:spcBef>
              <a:buSzPct val="99224"/>
              <a:defRPr sz="4266"/>
            </a:lvl9pPr>
          </a:lstStyle>
          <a:p/>
        </p:txBody>
      </p:sp>
      <p:sp>
        <p:nvSpPr>
          <p:cNvPr id="11" name="Shape 11"/>
          <p:cNvSpPr txBox="1"/>
          <p:nvPr>
            <p:ph idx="1" type="body"/>
          </p:nvPr>
        </p:nvSpPr>
        <p:spPr>
          <a:xfrm>
            <a:off y="1828800" x="304800"/>
            <a:ext cy="5486399" cx="9550400"/>
          </a:xfrm>
          <a:prstGeom prst="rect">
            <a:avLst/>
          </a:prstGeom>
        </p:spPr>
        <p:txBody>
          <a:bodyPr bIns="91425" rIns="91425" lIns="91425" t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p:spPr>
        <p:txBody>
          <a:bodyPr bIns="91425" rIns="91425" lIns="91425" tIns="91425" anchor="t" anchorCtr="0"/>
          <a:lstStyle>
            <a:lvl1pPr>
              <a:spcBef>
                <a:spcPts val="0"/>
              </a:spcBef>
              <a:buSzPct val="99224"/>
              <a:defRPr sz="4266"/>
            </a:lvl1pPr>
            <a:lvl2pPr>
              <a:spcBef>
                <a:spcPts val="0"/>
              </a:spcBef>
              <a:buSzPct val="99224"/>
              <a:defRPr sz="4266"/>
            </a:lvl2pPr>
            <a:lvl3pPr>
              <a:spcBef>
                <a:spcPts val="0"/>
              </a:spcBef>
              <a:buSzPct val="99224"/>
              <a:defRPr sz="4266"/>
            </a:lvl3pPr>
            <a:lvl4pPr>
              <a:spcBef>
                <a:spcPts val="0"/>
              </a:spcBef>
              <a:buSzPct val="99224"/>
              <a:defRPr sz="4266"/>
            </a:lvl4pPr>
            <a:lvl5pPr>
              <a:spcBef>
                <a:spcPts val="0"/>
              </a:spcBef>
              <a:buSzPct val="99224"/>
              <a:defRPr sz="4266"/>
            </a:lvl5pPr>
            <a:lvl6pPr>
              <a:spcBef>
                <a:spcPts val="0"/>
              </a:spcBef>
              <a:buSzPct val="99224"/>
              <a:defRPr sz="4266"/>
            </a:lvl6pPr>
            <a:lvl7pPr>
              <a:spcBef>
                <a:spcPts val="0"/>
              </a:spcBef>
              <a:buSzPct val="99224"/>
              <a:defRPr sz="4266"/>
            </a:lvl7pPr>
            <a:lvl8pPr>
              <a:spcBef>
                <a:spcPts val="0"/>
              </a:spcBef>
              <a:buSzPct val="99224"/>
              <a:defRPr sz="4266"/>
            </a:lvl8pPr>
            <a:lvl9pPr>
              <a:spcBef>
                <a:spcPts val="0"/>
              </a:spcBef>
              <a:buSzPct val="99224"/>
              <a:defRPr sz="4266"/>
            </a:lvl9pPr>
          </a:lstStyle>
          <a:p/>
        </p:txBody>
      </p:sp>
      <p:sp>
        <p:nvSpPr>
          <p:cNvPr id="14" name="Shape 14"/>
          <p:cNvSpPr txBox="1"/>
          <p:nvPr>
            <p:ph idx="1" type="body"/>
          </p:nvPr>
        </p:nvSpPr>
        <p:spPr>
          <a:xfrm>
            <a:off y="1828800" x="304800"/>
            <a:ext cy="5486399" cx="4470399"/>
          </a:xfrm>
          <a:prstGeom prst="rect">
            <a:avLst/>
          </a:prstGeom>
        </p:spPr>
        <p:txBody>
          <a:bodyPr bIns="91425" rIns="91425" lIns="91425" t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p:txBody>
      </p:sp>
      <p:sp>
        <p:nvSpPr>
          <p:cNvPr id="15" name="Shape 15"/>
          <p:cNvSpPr txBox="1"/>
          <p:nvPr>
            <p:ph idx="2" type="body"/>
          </p:nvPr>
        </p:nvSpPr>
        <p:spPr>
          <a:xfrm>
            <a:off y="1828800" x="5384800"/>
            <a:ext cy="5486399" cx="4470399"/>
          </a:xfrm>
          <a:prstGeom prst="rect">
            <a:avLst/>
          </a:prstGeom>
        </p:spPr>
        <p:txBody>
          <a:bodyPr bIns="91425" rIns="91425" lIns="91425" t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p:spPr>
        <p:txBody>
          <a:bodyPr bIns="91425" rIns="91425" lIns="91425" tIns="91425" anchor="t" anchorCtr="0"/>
          <a:lstStyle>
            <a:lvl1pPr algn="ctr">
              <a:spcBef>
                <a:spcPts val="0"/>
              </a:spcBef>
              <a:buSzPct val="100000"/>
              <a:defRPr sz="3200"/>
            </a:lvl1pPr>
            <a:lvl2pPr algn="ctr">
              <a:spcBef>
                <a:spcPts val="0"/>
              </a:spcBef>
              <a:buSzPct val="100000"/>
              <a:defRPr sz="3200"/>
            </a:lvl2pPr>
            <a:lvl3pPr algn="ctr">
              <a:spcBef>
                <a:spcPts val="0"/>
              </a:spcBef>
              <a:buSzPct val="100000"/>
              <a:defRPr sz="3200"/>
            </a:lvl3pPr>
            <a:lvl4pPr algn="ctr">
              <a:spcBef>
                <a:spcPts val="0"/>
              </a:spcBef>
              <a:buSzPct val="100000"/>
              <a:defRPr sz="3200"/>
            </a:lvl4pPr>
            <a:lvl5pPr algn="ctr">
              <a:spcBef>
                <a:spcPts val="0"/>
              </a:spcBef>
              <a:buSzPct val="100000"/>
              <a:defRPr sz="3200"/>
            </a:lvl5pPr>
            <a:lvl6pPr algn="ctr">
              <a:spcBef>
                <a:spcPts val="0"/>
              </a:spcBef>
              <a:buSzPct val="100000"/>
              <a:defRPr sz="3200"/>
            </a:lvl6pPr>
            <a:lvl7pPr algn="ctr">
              <a:spcBef>
                <a:spcPts val="0"/>
              </a:spcBef>
              <a:buSzPct val="100000"/>
              <a:defRPr sz="3200"/>
            </a:lvl7pPr>
            <a:lvl8pPr algn="ctr">
              <a:spcBef>
                <a:spcPts val="0"/>
              </a:spcBef>
              <a:buSzPct val="100000"/>
              <a:defRPr sz="3200"/>
            </a:lvl8pPr>
            <a:lvl9pPr algn="ctr">
              <a:spcBef>
                <a:spcPts val="0"/>
              </a:spcBef>
              <a:buSzPct val="100000"/>
              <a:defRPr sz="3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_TITLE_AND_VERTICAL_TEXT">
    <p:spTree>
      <p:nvGrpSpPr>
        <p:cNvPr id="24" name="Shape 24"/>
        <p:cNvGrpSpPr/>
        <p:nvPr/>
      </p:nvGrpSpPr>
      <p:grpSpPr>
        <a:xfrm>
          <a:off y="0" x="0"/>
          <a:ext cy="0" cx="0"/>
          <a:chOff y="0" x="0"/>
          <a:chExt cy="0" cx="0"/>
        </a:xfrm>
      </p:grpSpPr>
      <p:sp>
        <p:nvSpPr>
          <p:cNvPr id="25" name="Shape 25"/>
          <p:cNvSpPr txBox="1"/>
          <p:nvPr>
            <p:ph type="title"/>
          </p:nvPr>
        </p:nvSpPr>
        <p:spPr>
          <a:xfrm rot="5400000">
            <a:off y="2645569" x="5269705"/>
            <a:ext cy="2158999" cx="6097588"/>
          </a:xfrm>
          <a:prstGeom prst="rect">
            <a:avLst/>
          </a:prstGeom>
          <a:noFill/>
          <a:ln>
            <a:noFill/>
          </a:ln>
        </p:spPr>
        <p:txBody>
          <a:bodyPr bIns="91425" rIns="91425" lIns="91425" tIns="91425" anchor="t"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rtl="0" marL="457200">
              <a:spcBef>
                <a:spcPts val="0"/>
              </a:spcBef>
              <a:spcAft>
                <a:spcPts val="0"/>
              </a:spcAft>
              <a:defRPr sz="4400">
                <a:solidFill>
                  <a:schemeClr val="dk2"/>
                </a:solidFill>
                <a:latin typeface="Times New Roman"/>
                <a:ea typeface="Times New Roman"/>
                <a:cs typeface="Times New Roman"/>
                <a:sym typeface="Times New Roman"/>
              </a:defRPr>
            </a:lvl6pPr>
            <a:lvl7pPr algn="ctr" rtl="0" marL="914400">
              <a:spcBef>
                <a:spcPts val="0"/>
              </a:spcBef>
              <a:spcAft>
                <a:spcPts val="0"/>
              </a:spcAft>
              <a:defRPr sz="4400">
                <a:solidFill>
                  <a:schemeClr val="dk2"/>
                </a:solidFill>
                <a:latin typeface="Times New Roman"/>
                <a:ea typeface="Times New Roman"/>
                <a:cs typeface="Times New Roman"/>
                <a:sym typeface="Times New Roman"/>
              </a:defRPr>
            </a:lvl7pPr>
            <a:lvl8pPr algn="ctr" rtl="0" marL="1371600">
              <a:spcBef>
                <a:spcPts val="0"/>
              </a:spcBef>
              <a:spcAft>
                <a:spcPts val="0"/>
              </a:spcAft>
              <a:defRPr sz="4400">
                <a:solidFill>
                  <a:schemeClr val="dk2"/>
                </a:solidFill>
                <a:latin typeface="Times New Roman"/>
                <a:ea typeface="Times New Roman"/>
                <a:cs typeface="Times New Roman"/>
                <a:sym typeface="Times New Roman"/>
              </a:defRPr>
            </a:lvl8pPr>
            <a:lvl9pPr algn="ctr" rtl="0" marL="1828800">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26" name="Shape 26"/>
          <p:cNvSpPr txBox="1"/>
          <p:nvPr>
            <p:ph idx="1" type="body"/>
          </p:nvPr>
        </p:nvSpPr>
        <p:spPr>
          <a:xfrm rot="5400000">
            <a:off y="562768" x="875505"/>
            <a:ext cy="6324600" cx="6097588"/>
          </a:xfrm>
          <a:prstGeom prst="rect">
            <a:avLst/>
          </a:prstGeom>
          <a:noFill/>
          <a:ln>
            <a:noFill/>
          </a:ln>
        </p:spPr>
        <p:txBody>
          <a:bodyPr bIns="91425" rIns="91425" lIns="91425" tIns="91425" anchor="t" anchorCtr="0"/>
          <a:lstStyle>
            <a:lvl1pPr algn="l" rtl="0" indent="-222250" marL="34290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algn="l" rtl="0" indent="-177800" marL="74295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algn="l" rtl="0" indent="-136525" marL="114300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algn="l" rtl="0" indent="-152400" marL="16002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algn="l" rtl="0" indent="-152400" marL="20574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algn="l" rtl="0" indent="-152400" marL="25146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algn="l" rtl="0" indent="-152400" marL="29718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algn="l" rtl="0" indent="-152400" marL="34290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algn="l" rtl="0" indent="-152400" marL="38862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VERTICAL_TEXT">
    <p:spTree>
      <p:nvGrpSpPr>
        <p:cNvPr id="27" name="Shape 27"/>
        <p:cNvGrpSpPr/>
        <p:nvPr/>
      </p:nvGrpSpPr>
      <p:grpSpPr>
        <a:xfrm>
          <a:off y="0" x="0"/>
          <a:ext cy="0" cx="0"/>
          <a:chOff y="0" x="0"/>
          <a:chExt cy="0" cx="0"/>
        </a:xfrm>
      </p:grpSpPr>
      <p:sp>
        <p:nvSpPr>
          <p:cNvPr id="28" name="Shape 28"/>
          <p:cNvSpPr txBox="1"/>
          <p:nvPr>
            <p:ph type="title"/>
          </p:nvPr>
        </p:nvSpPr>
        <p:spPr>
          <a:xfrm>
            <a:off y="676275" x="762000"/>
            <a:ext cy="1271587" cx="8635999"/>
          </a:xfrm>
          <a:prstGeom prst="rect">
            <a:avLst/>
          </a:prstGeom>
          <a:noFill/>
          <a:ln>
            <a:noFill/>
          </a:ln>
        </p:spPr>
        <p:txBody>
          <a:bodyPr bIns="91425" rIns="91425" lIns="91425" tIns="91425" anchor="t" anchorCtr="0"/>
          <a:lstStyle>
            <a:lvl1pPr algn="ctr" rtl="0">
              <a:spcBef>
                <a:spcPts val="0"/>
              </a:spcBef>
              <a:spcAft>
                <a:spcPts val="0"/>
              </a:spcAft>
              <a:defRPr sz="4400">
                <a:solidFill>
                  <a:schemeClr val="dk2"/>
                </a:solidFill>
                <a:latin typeface="Times New Roman"/>
                <a:ea typeface="Times New Roman"/>
                <a:cs typeface="Times New Roman"/>
                <a:sym typeface="Times New Roman"/>
              </a:defRPr>
            </a:lvl1pPr>
            <a:lvl2pPr algn="ctr" rtl="0">
              <a:spcBef>
                <a:spcPts val="0"/>
              </a:spcBef>
              <a:spcAft>
                <a:spcPts val="0"/>
              </a:spcAft>
              <a:defRPr sz="4400">
                <a:solidFill>
                  <a:schemeClr val="dk2"/>
                </a:solidFill>
                <a:latin typeface="Times New Roman"/>
                <a:ea typeface="Times New Roman"/>
                <a:cs typeface="Times New Roman"/>
                <a:sym typeface="Times New Roman"/>
              </a:defRPr>
            </a:lvl2pPr>
            <a:lvl3pPr algn="ctr" rtl="0">
              <a:spcBef>
                <a:spcPts val="0"/>
              </a:spcBef>
              <a:spcAft>
                <a:spcPts val="0"/>
              </a:spcAft>
              <a:defRPr sz="4400">
                <a:solidFill>
                  <a:schemeClr val="dk2"/>
                </a:solidFill>
                <a:latin typeface="Times New Roman"/>
                <a:ea typeface="Times New Roman"/>
                <a:cs typeface="Times New Roman"/>
                <a:sym typeface="Times New Roman"/>
              </a:defRPr>
            </a:lvl3pPr>
            <a:lvl4pPr algn="ctr" rtl="0">
              <a:spcBef>
                <a:spcPts val="0"/>
              </a:spcBef>
              <a:spcAft>
                <a:spcPts val="0"/>
              </a:spcAft>
              <a:defRPr sz="4400">
                <a:solidFill>
                  <a:schemeClr val="dk2"/>
                </a:solidFill>
                <a:latin typeface="Times New Roman"/>
                <a:ea typeface="Times New Roman"/>
                <a:cs typeface="Times New Roman"/>
                <a:sym typeface="Times New Roman"/>
              </a:defRPr>
            </a:lvl4pPr>
            <a:lvl5pPr algn="ctr" rtl="0">
              <a:spcBef>
                <a:spcPts val="0"/>
              </a:spcBef>
              <a:spcAft>
                <a:spcPts val="0"/>
              </a:spcAft>
              <a:defRPr sz="4400">
                <a:solidFill>
                  <a:schemeClr val="dk2"/>
                </a:solidFill>
                <a:latin typeface="Times New Roman"/>
                <a:ea typeface="Times New Roman"/>
                <a:cs typeface="Times New Roman"/>
                <a:sym typeface="Times New Roman"/>
              </a:defRPr>
            </a:lvl5pPr>
            <a:lvl6pPr algn="ctr" rtl="0" marL="457200">
              <a:spcBef>
                <a:spcPts val="0"/>
              </a:spcBef>
              <a:spcAft>
                <a:spcPts val="0"/>
              </a:spcAft>
              <a:defRPr sz="4400">
                <a:solidFill>
                  <a:schemeClr val="dk2"/>
                </a:solidFill>
                <a:latin typeface="Times New Roman"/>
                <a:ea typeface="Times New Roman"/>
                <a:cs typeface="Times New Roman"/>
                <a:sym typeface="Times New Roman"/>
              </a:defRPr>
            </a:lvl6pPr>
            <a:lvl7pPr algn="ctr" rtl="0" marL="914400">
              <a:spcBef>
                <a:spcPts val="0"/>
              </a:spcBef>
              <a:spcAft>
                <a:spcPts val="0"/>
              </a:spcAft>
              <a:defRPr sz="4400">
                <a:solidFill>
                  <a:schemeClr val="dk2"/>
                </a:solidFill>
                <a:latin typeface="Times New Roman"/>
                <a:ea typeface="Times New Roman"/>
                <a:cs typeface="Times New Roman"/>
                <a:sym typeface="Times New Roman"/>
              </a:defRPr>
            </a:lvl7pPr>
            <a:lvl8pPr algn="ctr" rtl="0" marL="1371600">
              <a:spcBef>
                <a:spcPts val="0"/>
              </a:spcBef>
              <a:spcAft>
                <a:spcPts val="0"/>
              </a:spcAft>
              <a:defRPr sz="4400">
                <a:solidFill>
                  <a:schemeClr val="dk2"/>
                </a:solidFill>
                <a:latin typeface="Times New Roman"/>
                <a:ea typeface="Times New Roman"/>
                <a:cs typeface="Times New Roman"/>
                <a:sym typeface="Times New Roman"/>
              </a:defRPr>
            </a:lvl8pPr>
            <a:lvl9pPr algn="ctr" rtl="0" marL="1828800">
              <a:spcBef>
                <a:spcPts val="0"/>
              </a:spcBef>
              <a:spcAft>
                <a:spcPts val="0"/>
              </a:spcAft>
              <a:defRPr sz="4400">
                <a:solidFill>
                  <a:schemeClr val="dk2"/>
                </a:solidFill>
                <a:latin typeface="Times New Roman"/>
                <a:ea typeface="Times New Roman"/>
                <a:cs typeface="Times New Roman"/>
                <a:sym typeface="Times New Roman"/>
              </a:defRPr>
            </a:lvl9pPr>
          </a:lstStyle>
          <a:p/>
        </p:txBody>
      </p:sp>
      <p:sp>
        <p:nvSpPr>
          <p:cNvPr id="29" name="Shape 29"/>
          <p:cNvSpPr txBox="1"/>
          <p:nvPr>
            <p:ph idx="1" type="body"/>
          </p:nvPr>
        </p:nvSpPr>
        <p:spPr>
          <a:xfrm rot="5400000">
            <a:off y="169068" x="2793206"/>
            <a:ext cy="8635999" cx="4573586"/>
          </a:xfrm>
          <a:prstGeom prst="rect">
            <a:avLst/>
          </a:prstGeom>
          <a:noFill/>
          <a:ln>
            <a:noFill/>
          </a:ln>
        </p:spPr>
        <p:txBody>
          <a:bodyPr bIns="91425" rIns="91425" lIns="91425" tIns="91425" anchor="t" anchorCtr="0"/>
          <a:lstStyle>
            <a:lvl1pPr algn="l" rtl="0" indent="-222250" marL="342900">
              <a:spcBef>
                <a:spcPts val="640"/>
              </a:spcBef>
              <a:spcAft>
                <a:spcPts val="0"/>
              </a:spcAft>
              <a:buClr>
                <a:schemeClr val="dk1"/>
              </a:buClr>
              <a:buFont typeface="Arial"/>
              <a:buChar char="●"/>
              <a:defRPr sz="3200">
                <a:solidFill>
                  <a:schemeClr val="dk1"/>
                </a:solidFill>
                <a:latin typeface="Times New Roman"/>
                <a:ea typeface="Times New Roman"/>
                <a:cs typeface="Times New Roman"/>
                <a:sym typeface="Times New Roman"/>
              </a:defRPr>
            </a:lvl1pPr>
            <a:lvl2pPr algn="l" rtl="0" indent="-177800" marL="742950">
              <a:spcBef>
                <a:spcPts val="560"/>
              </a:spcBef>
              <a:spcAft>
                <a:spcPts val="0"/>
              </a:spcAft>
              <a:buClr>
                <a:schemeClr val="dk1"/>
              </a:buClr>
              <a:buFont typeface="Arial"/>
              <a:buChar char="●"/>
              <a:defRPr sz="2800">
                <a:solidFill>
                  <a:schemeClr val="dk1"/>
                </a:solidFill>
                <a:latin typeface="Times New Roman"/>
                <a:ea typeface="Times New Roman"/>
                <a:cs typeface="Times New Roman"/>
                <a:sym typeface="Times New Roman"/>
              </a:defRPr>
            </a:lvl2pPr>
            <a:lvl3pPr algn="l" rtl="0" indent="-136525" marL="1143000">
              <a:spcBef>
                <a:spcPts val="480"/>
              </a:spcBef>
              <a:spcAft>
                <a:spcPts val="0"/>
              </a:spcAft>
              <a:buClr>
                <a:schemeClr val="dk1"/>
              </a:buClr>
              <a:buFont typeface="Arial"/>
              <a:buChar char="●"/>
              <a:defRPr sz="2400">
                <a:solidFill>
                  <a:schemeClr val="dk1"/>
                </a:solidFill>
                <a:latin typeface="Times New Roman"/>
                <a:ea typeface="Times New Roman"/>
                <a:cs typeface="Times New Roman"/>
                <a:sym typeface="Times New Roman"/>
              </a:defRPr>
            </a:lvl3pPr>
            <a:lvl4pPr algn="l" rtl="0" indent="-152400" marL="16002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4pPr>
            <a:lvl5pPr algn="l" rtl="0" indent="-152400" marL="20574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5pPr>
            <a:lvl6pPr algn="l" rtl="0" indent="-152400" marL="25146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6pPr>
            <a:lvl7pPr algn="l" rtl="0" indent="-152400" marL="29718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7pPr>
            <a:lvl8pPr algn="l" rtl="0" indent="-152400" marL="34290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8pPr>
            <a:lvl9pPr algn="l" rtl="0" indent="-152400" marL="3886200">
              <a:spcBef>
                <a:spcPts val="400"/>
              </a:spcBef>
              <a:spcAft>
                <a:spcPts val="0"/>
              </a:spcAft>
              <a:buClr>
                <a:schemeClr val="dk1"/>
              </a:buClr>
              <a:buFont typeface="Arial"/>
              <a:buChar char="●"/>
              <a:defRPr sz="2000">
                <a:solidFill>
                  <a:schemeClr val="dk1"/>
                </a:solidFill>
                <a:latin typeface="Times New Roman"/>
                <a:ea typeface="Times New Roman"/>
                <a:cs typeface="Times New Roman"/>
                <a:sym typeface="Times New Roman"/>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_WITH_CAPTION_TEXT">
    <p:spTree>
      <p:nvGrpSpPr>
        <p:cNvPr id="30" name="Shape 30"/>
        <p:cNvGrpSpPr/>
        <p:nvPr/>
      </p:nvGrpSpPr>
      <p:grpSpPr>
        <a:xfrm>
          <a:off y="0" x="0"/>
          <a:ext cy="0" cx="0"/>
          <a:chOff y="0" x="0"/>
          <a:chExt cy="0" cx="0"/>
        </a:xfrm>
      </p:grpSpPr>
      <p:sp>
        <p:nvSpPr>
          <p:cNvPr id="31" name="Shape 31"/>
          <p:cNvSpPr txBox="1"/>
          <p:nvPr>
            <p:ph type="title"/>
          </p:nvPr>
        </p:nvSpPr>
        <p:spPr>
          <a:xfrm>
            <a:off y="5334000" x="1990725"/>
            <a:ext cy="630237" cx="6096000"/>
          </a:xfrm>
          <a:prstGeom prst="rect">
            <a:avLst/>
          </a:prstGeom>
          <a:noFill/>
          <a:ln>
            <a:noFill/>
          </a:ln>
        </p:spPr>
        <p:txBody>
          <a:bodyPr bIns="91425" rIns="91425" lIns="91425" tIns="91425" anchor="b" anchorCtr="0"/>
          <a:lstStyle>
            <a:lvl1pPr algn="l" rtl="0">
              <a:spcBef>
                <a:spcPts val="0"/>
              </a:spcBef>
              <a:defRPr b="1" sz="200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2" name="Shape 32"/>
          <p:cNvSpPr/>
          <p:nvPr>
            <p:ph idx="2" type="pic"/>
          </p:nvPr>
        </p:nvSpPr>
        <p:spPr>
          <a:xfrm>
            <a:off y="681037" x="1990725"/>
            <a:ext cy="4572000" cx="6096000"/>
          </a:xfrm>
          <a:prstGeom prst="rect">
            <a:avLst/>
          </a:prstGeom>
          <a:noFill/>
          <a:ln>
            <a:noFill/>
          </a:ln>
        </p:spPr>
        <p:txBody>
          <a:bodyPr bIns="91425" rIns="91425" lIns="91425" tIns="91425" anchor="t" anchorCtr="0"/>
          <a:lstStyle>
            <a:lvl1pPr algn="l" rtl="0" marR="0" indent="0" marL="0">
              <a:spcBef>
                <a:spcPts val="0"/>
              </a:spcBef>
              <a:buClr>
                <a:schemeClr val="dk1"/>
              </a:buClr>
              <a:buFont typeface="Times New Roman"/>
              <a:buNone/>
              <a:defRPr strike="noStrike" u="none" b="0" cap="none" baseline="0" sz="3200" i="0">
                <a:solidFill>
                  <a:schemeClr val="dk1"/>
                </a:solidFill>
                <a:latin typeface="Times New Roman"/>
                <a:ea typeface="Times New Roman"/>
                <a:cs typeface="Times New Roman"/>
                <a:sym typeface="Times New Roman"/>
              </a:defRPr>
            </a:lvl1pPr>
            <a:lvl2pPr algn="l" rtl="0" marR="0" indent="0" marL="457200">
              <a:spcBef>
                <a:spcPts val="0"/>
              </a:spcBef>
              <a:buClr>
                <a:schemeClr val="dk1"/>
              </a:buClr>
              <a:buFont typeface="Times New Roman"/>
              <a:buNone/>
              <a:defRPr strike="noStrike" u="none" b="0" cap="none" baseline="0" sz="2800" i="0">
                <a:solidFill>
                  <a:schemeClr val="dk1"/>
                </a:solidFill>
                <a:latin typeface="Times New Roman"/>
                <a:ea typeface="Times New Roman"/>
                <a:cs typeface="Times New Roman"/>
                <a:sym typeface="Times New Roman"/>
              </a:defRPr>
            </a:lvl2pPr>
            <a:lvl3pPr algn="l" rtl="0" marR="0" indent="0" marL="914400">
              <a:spcBef>
                <a:spcPts val="0"/>
              </a:spcBef>
              <a:buClr>
                <a:schemeClr val="dk1"/>
              </a:buClr>
              <a:buFont typeface="Times New Roman"/>
              <a:buNone/>
              <a:defRPr strike="noStrike" u="none" b="0" cap="none" baseline="0" sz="2400" i="0">
                <a:solidFill>
                  <a:schemeClr val="dk1"/>
                </a:solidFill>
                <a:latin typeface="Times New Roman"/>
                <a:ea typeface="Times New Roman"/>
                <a:cs typeface="Times New Roman"/>
                <a:sym typeface="Times New Roman"/>
              </a:defRPr>
            </a:lvl3pPr>
            <a:lvl4pPr algn="l" rtl="0" marR="0" indent="0" marL="1371600">
              <a:spcBef>
                <a:spcPts val="0"/>
              </a:spcBef>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4pPr>
            <a:lvl5pPr algn="l" rtl="0" marR="0" indent="0" marL="1828800">
              <a:spcBef>
                <a:spcPts val="0"/>
              </a:spcBef>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5pPr>
            <a:lvl6pPr algn="l" rtl="0" marR="0" indent="0" marL="2286000">
              <a:spcBef>
                <a:spcPts val="0"/>
              </a:spcBef>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6pPr>
            <a:lvl7pPr algn="l" rtl="0" marR="0" indent="0" marL="2743200">
              <a:spcBef>
                <a:spcPts val="0"/>
              </a:spcBef>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7pPr>
            <a:lvl8pPr algn="l" rtl="0" marR="0" indent="0" marL="3200400">
              <a:spcBef>
                <a:spcPts val="0"/>
              </a:spcBef>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8pPr>
            <a:lvl9pPr algn="l" rtl="0" marR="0" indent="0" marL="3657600">
              <a:spcBef>
                <a:spcPts val="0"/>
              </a:spcBef>
              <a:buClr>
                <a:schemeClr val="dk1"/>
              </a:buClr>
              <a:buFont typeface="Times New Roman"/>
              <a:buNone/>
              <a:defRPr strike="noStrike" u="none" b="0" cap="none" baseline="0" sz="2000" i="0">
                <a:solidFill>
                  <a:schemeClr val="dk1"/>
                </a:solidFill>
                <a:latin typeface="Times New Roman"/>
                <a:ea typeface="Times New Roman"/>
                <a:cs typeface="Times New Roman"/>
                <a:sym typeface="Times New Roman"/>
              </a:defRPr>
            </a:lvl9pPr>
          </a:lstStyle>
          <a:p/>
        </p:txBody>
      </p:sp>
      <p:sp>
        <p:nvSpPr>
          <p:cNvPr id="33" name="Shape 33"/>
          <p:cNvSpPr txBox="1"/>
          <p:nvPr>
            <p:ph idx="1" type="body"/>
          </p:nvPr>
        </p:nvSpPr>
        <p:spPr>
          <a:xfrm>
            <a:off y="5964237" x="1990725"/>
            <a:ext cy="893762" cx="6096000"/>
          </a:xfrm>
          <a:prstGeom prst="rect">
            <a:avLst/>
          </a:prstGeom>
          <a:noFill/>
          <a:ln>
            <a:noFill/>
          </a:ln>
        </p:spPr>
        <p:txBody>
          <a:bodyPr bIns="91425" rIns="91425" lIns="91425" tIns="91425" anchor="t" anchorCtr="0"/>
          <a:lstStyle>
            <a:lvl1pPr rtl="0" indent="0" marL="0">
              <a:spcBef>
                <a:spcPts val="0"/>
              </a:spcBef>
              <a:buFont typeface="Times New Roman"/>
              <a:buNone/>
              <a:defRPr sz="1400"/>
            </a:lvl1pPr>
            <a:lvl2pPr rtl="0" indent="0" marL="457200">
              <a:spcBef>
                <a:spcPts val="0"/>
              </a:spcBef>
              <a:buFont typeface="Times New Roman"/>
              <a:buNone/>
              <a:defRPr sz="1200"/>
            </a:lvl2pPr>
            <a:lvl3pPr rtl="0" indent="0" marL="914400">
              <a:spcBef>
                <a:spcPts val="0"/>
              </a:spcBef>
              <a:buFont typeface="Times New Roman"/>
              <a:buNone/>
              <a:defRPr sz="1000"/>
            </a:lvl3pPr>
            <a:lvl4pPr rtl="0" indent="0" marL="1371600">
              <a:spcBef>
                <a:spcPts val="0"/>
              </a:spcBef>
              <a:buFont typeface="Times New Roman"/>
              <a:buNone/>
              <a:defRPr sz="900"/>
            </a:lvl4pPr>
            <a:lvl5pPr rtl="0" indent="0" marL="1828800">
              <a:spcBef>
                <a:spcPts val="0"/>
              </a:spcBef>
              <a:buFont typeface="Times New Roman"/>
              <a:buNone/>
              <a:defRPr sz="900"/>
            </a:lvl5pPr>
            <a:lvl6pPr rtl="0" indent="0" marL="2286000">
              <a:spcBef>
                <a:spcPts val="0"/>
              </a:spcBef>
              <a:buFont typeface="Times New Roman"/>
              <a:buNone/>
              <a:defRPr sz="900"/>
            </a:lvl6pPr>
            <a:lvl7pPr rtl="0" indent="0" marL="2743200">
              <a:spcBef>
                <a:spcPts val="0"/>
              </a:spcBef>
              <a:buFont typeface="Times New Roman"/>
              <a:buNone/>
              <a:defRPr sz="900"/>
            </a:lvl7pPr>
            <a:lvl8pPr rtl="0" indent="0" marL="3200400">
              <a:spcBef>
                <a:spcPts val="0"/>
              </a:spcBef>
              <a:buFont typeface="Times New Roman"/>
              <a:buNone/>
              <a:defRPr sz="900"/>
            </a:lvl8pPr>
            <a:lvl9pPr rtl="0" indent="0" marL="3657600">
              <a:spcBef>
                <a:spcPts val="0"/>
              </a:spcBef>
              <a:buFont typeface="Times New Roman"/>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OBJECT_WITH_CAPTION_TEXT">
    <p:spTree>
      <p:nvGrpSpPr>
        <p:cNvPr id="34" name="Shape 34"/>
        <p:cNvGrpSpPr/>
        <p:nvPr/>
      </p:nvGrpSpPr>
      <p:grpSpPr>
        <a:xfrm>
          <a:off y="0" x="0"/>
          <a:ext cy="0" cx="0"/>
          <a:chOff y="0" x="0"/>
          <a:chExt cy="0" cx="0"/>
        </a:xfrm>
      </p:grpSpPr>
      <p:sp>
        <p:nvSpPr>
          <p:cNvPr id="35" name="Shape 35"/>
          <p:cNvSpPr txBox="1"/>
          <p:nvPr>
            <p:ph type="title"/>
          </p:nvPr>
        </p:nvSpPr>
        <p:spPr>
          <a:xfrm>
            <a:off y="303212" x="508000"/>
            <a:ext cy="1290636" cx="3343274"/>
          </a:xfrm>
          <a:prstGeom prst="rect">
            <a:avLst/>
          </a:prstGeom>
          <a:noFill/>
          <a:ln>
            <a:noFill/>
          </a:ln>
        </p:spPr>
        <p:txBody>
          <a:bodyPr bIns="91425" rIns="91425" lIns="91425" tIns="91425" anchor="b" anchorCtr="0"/>
          <a:lstStyle>
            <a:lvl1pPr algn="l" rtl="0">
              <a:spcBef>
                <a:spcPts val="0"/>
              </a:spcBef>
              <a:defRPr b="1" sz="200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6" name="Shape 36"/>
          <p:cNvSpPr txBox="1"/>
          <p:nvPr>
            <p:ph idx="1" type="body"/>
          </p:nvPr>
        </p:nvSpPr>
        <p:spPr>
          <a:xfrm>
            <a:off y="303212" x="3971925"/>
            <a:ext cy="6503987" cx="5680075"/>
          </a:xfrm>
          <a:prstGeom prst="rect">
            <a:avLst/>
          </a:prstGeom>
          <a:noFill/>
          <a:ln>
            <a:noFill/>
          </a:ln>
        </p:spPr>
        <p:txBody>
          <a:bodyPr bIns="91425" rIns="91425" lIns="91425" t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37" name="Shape 37"/>
          <p:cNvSpPr txBox="1"/>
          <p:nvPr>
            <p:ph idx="2" type="body"/>
          </p:nvPr>
        </p:nvSpPr>
        <p:spPr>
          <a:xfrm>
            <a:off y="1593850" x="508000"/>
            <a:ext cy="5213349" cx="3343274"/>
          </a:xfrm>
          <a:prstGeom prst="rect">
            <a:avLst/>
          </a:prstGeom>
          <a:noFill/>
          <a:ln>
            <a:noFill/>
          </a:ln>
        </p:spPr>
        <p:txBody>
          <a:bodyPr bIns="91425" rIns="91425" lIns="91425" tIns="91425" anchor="t" anchorCtr="0"/>
          <a:lstStyle>
            <a:lvl1pPr rtl="0" indent="0" marL="0">
              <a:spcBef>
                <a:spcPts val="0"/>
              </a:spcBef>
              <a:buFont typeface="Times New Roman"/>
              <a:buNone/>
              <a:defRPr sz="1400"/>
            </a:lvl1pPr>
            <a:lvl2pPr rtl="0" indent="0" marL="457200">
              <a:spcBef>
                <a:spcPts val="0"/>
              </a:spcBef>
              <a:buFont typeface="Times New Roman"/>
              <a:buNone/>
              <a:defRPr sz="1200"/>
            </a:lvl2pPr>
            <a:lvl3pPr rtl="0" indent="0" marL="914400">
              <a:spcBef>
                <a:spcPts val="0"/>
              </a:spcBef>
              <a:buFont typeface="Times New Roman"/>
              <a:buNone/>
              <a:defRPr sz="1000"/>
            </a:lvl3pPr>
            <a:lvl4pPr rtl="0" indent="0" marL="1371600">
              <a:spcBef>
                <a:spcPts val="0"/>
              </a:spcBef>
              <a:buFont typeface="Times New Roman"/>
              <a:buNone/>
              <a:defRPr sz="900"/>
            </a:lvl4pPr>
            <a:lvl5pPr rtl="0" indent="0" marL="1828800">
              <a:spcBef>
                <a:spcPts val="0"/>
              </a:spcBef>
              <a:buFont typeface="Times New Roman"/>
              <a:buNone/>
              <a:defRPr sz="900"/>
            </a:lvl5pPr>
            <a:lvl6pPr rtl="0" indent="0" marL="2286000">
              <a:spcBef>
                <a:spcPts val="0"/>
              </a:spcBef>
              <a:buFont typeface="Times New Roman"/>
              <a:buNone/>
              <a:defRPr sz="900"/>
            </a:lvl6pPr>
            <a:lvl7pPr rtl="0" indent="0" marL="2743200">
              <a:spcBef>
                <a:spcPts val="0"/>
              </a:spcBef>
              <a:buFont typeface="Times New Roman"/>
              <a:buNone/>
              <a:defRPr sz="900"/>
            </a:lvl7pPr>
            <a:lvl8pPr rtl="0" indent="0" marL="3200400">
              <a:spcBef>
                <a:spcPts val="0"/>
              </a:spcBef>
              <a:buFont typeface="Times New Roman"/>
              <a:buNone/>
              <a:defRPr sz="900"/>
            </a:lvl8pPr>
            <a:lvl9pPr rtl="0" indent="0" marL="3657600">
              <a:spcBef>
                <a:spcPts val="0"/>
              </a:spcBef>
              <a:buFont typeface="Times New Roman"/>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2.xml" Type="http://schemas.openxmlformats.org/officeDocument/2006/relationships/theme" Id="rId6"/><Relationship Target="../slideLayouts/slideLayout5.xml" Type="http://schemas.openxmlformats.org/officeDocument/2006/relationships/slideLayout" Id="rId5"/></Relationships>
</file>

<file path=ppt/slideMasters/_rels/slideMaster2.xml.rels><?xml version="1.0" encoding="UTF-8" standalone="yes"?><Relationships xmlns="http://schemas.openxmlformats.org/package/2006/relationships"><Relationship Target="../theme/theme1.xml" Type="http://schemas.openxmlformats.org/officeDocument/2006/relationships/theme" Id="rId12"/><Relationship Target="../slideLayouts/slideLayout7.xml" Type="http://schemas.openxmlformats.org/officeDocument/2006/relationships/slideLayout" Id="rId2"/><Relationship Target="../slideLayouts/slideLayout6.xml" Type="http://schemas.openxmlformats.org/officeDocument/2006/relationships/slideLayout" Id="rId1"/><Relationship Target="../slideLayouts/slideLayout15.xml" Type="http://schemas.openxmlformats.org/officeDocument/2006/relationships/slideLayout" Id="rId10"/><Relationship Target="../slideLayouts/slideLayout9.xml" Type="http://schemas.openxmlformats.org/officeDocument/2006/relationships/slideLayout" Id="rId4"/><Relationship Target="../slideLayouts/slideLayout16.xml" Type="http://schemas.openxmlformats.org/officeDocument/2006/relationships/slideLayout" Id="rId11"/><Relationship Target="../slideLayouts/slideLayout8.xml" Type="http://schemas.openxmlformats.org/officeDocument/2006/relationships/slideLayout" Id="rId3"/><Relationship Target="../slideLayouts/slideLayout14.xml" Type="http://schemas.openxmlformats.org/officeDocument/2006/relationships/slideLayout" Id="rId9"/><Relationship Target="../slideLayouts/slideLayout11.xml" Type="http://schemas.openxmlformats.org/officeDocument/2006/relationships/slideLayout" Id="rId6"/><Relationship Target="../slideLayouts/slideLayout10.xml" Type="http://schemas.openxmlformats.org/officeDocument/2006/relationships/slideLayout" Id="rId5"/><Relationship Target="../slideLayouts/slideLayout13.xml" Type="http://schemas.openxmlformats.org/officeDocument/2006/relationships/slideLayout" Id="rId8"/><Relationship Target="../slideLayouts/slideLayout12.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 name="Shape 18"/>
        <p:cNvGrpSpPr/>
        <p:nvPr/>
      </p:nvGrpSpPr>
      <p:grpSpPr>
        <a:xfrm>
          <a:off y="0" x="0"/>
          <a:ext cy="0" cx="0"/>
          <a:chOff y="0" x="0"/>
          <a:chExt cy="0" cx="0"/>
        </a:xfrm>
      </p:grpSpPr>
      <p:sp>
        <p:nvSpPr>
          <p:cNvPr id="19" name="Shape 19"/>
          <p:cNvSpPr txBox="1"/>
          <p:nvPr>
            <p:ph type="title"/>
          </p:nvPr>
        </p:nvSpPr>
        <p:spPr>
          <a:xfrm>
            <a:off y="676275" x="762000"/>
            <a:ext cy="1271587" cx="8635999"/>
          </a:xfrm>
          <a:prstGeom prst="rect">
            <a:avLst/>
          </a:prstGeom>
          <a:noFill/>
          <a:ln>
            <a:noFill/>
          </a:ln>
        </p:spPr>
        <p:txBody>
          <a:bodyPr bIns="91425" rIns="91425" lIns="91425" tIns="91425" anchor="ctr" anchorCtr="0"/>
          <a:lstStyle>
            <a:lvl1pPr algn="ctr" rtl="0" marR="0" indent="0" marL="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1pPr>
            <a:lvl2pPr algn="ctr" rtl="0" marR="0" indent="0" marL="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2pPr>
            <a:lvl3pPr algn="ctr" rtl="0" marR="0" indent="0" marL="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3pPr>
            <a:lvl4pPr algn="ctr" rtl="0" marR="0" indent="0" marL="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4pPr>
            <a:lvl5pPr algn="ctr" rtl="0" marR="0" indent="0" marL="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5pPr>
            <a:lvl6pPr algn="ctr" rtl="0" marR="0" indent="0" marL="45720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6pPr>
            <a:lvl7pPr algn="ctr" rtl="0" marR="0" indent="0" marL="91440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7pPr>
            <a:lvl8pPr algn="ctr" rtl="0" marR="0" indent="0" marL="137160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8pPr>
            <a:lvl9pPr algn="ctr" rtl="0" marR="0" indent="0" marL="1828800">
              <a:spcBef>
                <a:spcPts val="0"/>
              </a:spcBef>
              <a:spcAft>
                <a:spcPts val="0"/>
              </a:spcAft>
              <a:defRPr strike="noStrike" u="none" b="0" cap="none" baseline="0" sz="4400" i="0">
                <a:solidFill>
                  <a:schemeClr val="dk2"/>
                </a:solidFill>
                <a:latin typeface="Times New Roman"/>
                <a:ea typeface="Times New Roman"/>
                <a:cs typeface="Times New Roman"/>
                <a:sym typeface="Times New Roman"/>
              </a:defRPr>
            </a:lvl9pPr>
          </a:lstStyle>
          <a:p/>
        </p:txBody>
      </p:sp>
      <p:sp>
        <p:nvSpPr>
          <p:cNvPr id="20" name="Shape 20"/>
          <p:cNvSpPr txBox="1"/>
          <p:nvPr>
            <p:ph idx="1" type="body"/>
          </p:nvPr>
        </p:nvSpPr>
        <p:spPr>
          <a:xfrm>
            <a:off y="2200275" x="762000"/>
            <a:ext cy="4573586" cx="8635999"/>
          </a:xfrm>
          <a:prstGeom prst="rect">
            <a:avLst/>
          </a:prstGeom>
          <a:noFill/>
          <a:ln>
            <a:noFill/>
          </a:ln>
        </p:spPr>
        <p:txBody>
          <a:bodyPr bIns="91425" rIns="91425" lIns="91425" tIns="91425" anchor="t" anchorCtr="0"/>
          <a:lstStyle>
            <a:lvl1pPr algn="l" rtl="0" marR="0" indent="-222250" marL="342900">
              <a:spcBef>
                <a:spcPts val="640"/>
              </a:spcBef>
              <a:spcAft>
                <a:spcPts val="0"/>
              </a:spcAft>
              <a:buClr>
                <a:schemeClr val="dk1"/>
              </a:buClr>
              <a:buFont typeface="Arial"/>
              <a:buChar char="●"/>
              <a:defRPr strike="noStrike" u="none" b="0" cap="none" baseline="0" sz="3200" i="0">
                <a:solidFill>
                  <a:schemeClr val="dk1"/>
                </a:solidFill>
                <a:latin typeface="Times New Roman"/>
                <a:ea typeface="Times New Roman"/>
                <a:cs typeface="Times New Roman"/>
                <a:sym typeface="Times New Roman"/>
              </a:defRPr>
            </a:lvl1pPr>
            <a:lvl2pPr algn="l" rtl="0" marR="0" indent="-177800" marL="742950">
              <a:spcBef>
                <a:spcPts val="560"/>
              </a:spcBef>
              <a:spcAft>
                <a:spcPts val="0"/>
              </a:spcAft>
              <a:buClr>
                <a:schemeClr val="dk1"/>
              </a:buClr>
              <a:buFont typeface="Arial"/>
              <a:buChar char="●"/>
              <a:defRPr strike="noStrike" u="none" b="0" cap="none" baseline="0" sz="2800" i="0">
                <a:solidFill>
                  <a:schemeClr val="dk1"/>
                </a:solidFill>
                <a:latin typeface="Times New Roman"/>
                <a:ea typeface="Times New Roman"/>
                <a:cs typeface="Times New Roman"/>
                <a:sym typeface="Times New Roman"/>
              </a:defRPr>
            </a:lvl2pPr>
            <a:lvl3pPr algn="l" rtl="0" marR="0" indent="-136525" marL="1143000">
              <a:spcBef>
                <a:spcPts val="480"/>
              </a:spcBef>
              <a:spcAft>
                <a:spcPts val="0"/>
              </a:spcAft>
              <a:buClr>
                <a:schemeClr val="dk1"/>
              </a:buClr>
              <a:buFont typeface="Arial"/>
              <a:buChar char="●"/>
              <a:defRPr strike="noStrike" u="none" b="0" cap="none" baseline="0" sz="2400" i="0">
                <a:solidFill>
                  <a:schemeClr val="dk1"/>
                </a:solidFill>
                <a:latin typeface="Times New Roman"/>
                <a:ea typeface="Times New Roman"/>
                <a:cs typeface="Times New Roman"/>
                <a:sym typeface="Times New Roman"/>
              </a:defRPr>
            </a:lvl3pPr>
            <a:lvl4pPr algn="l" rtl="0" marR="0" indent="-152400" marL="1600200">
              <a:spcBef>
                <a:spcPts val="400"/>
              </a:spcBef>
              <a:spcAft>
                <a:spcPts val="0"/>
              </a:spcAft>
              <a:buClr>
                <a:schemeClr val="dk1"/>
              </a:buClr>
              <a:buFont typeface="Arial"/>
              <a:buChar char="●"/>
              <a:defRPr strike="noStrike" u="none" b="0" cap="none" baseline="0" sz="2000" i="0">
                <a:solidFill>
                  <a:schemeClr val="dk1"/>
                </a:solidFill>
                <a:latin typeface="Times New Roman"/>
                <a:ea typeface="Times New Roman"/>
                <a:cs typeface="Times New Roman"/>
                <a:sym typeface="Times New Roman"/>
              </a:defRPr>
            </a:lvl4pPr>
            <a:lvl5pPr algn="l" rtl="0" marR="0" indent="-152400" marL="2057400">
              <a:spcBef>
                <a:spcPts val="400"/>
              </a:spcBef>
              <a:spcAft>
                <a:spcPts val="0"/>
              </a:spcAft>
              <a:buClr>
                <a:schemeClr val="dk1"/>
              </a:buClr>
              <a:buFont typeface="Arial"/>
              <a:buChar char="●"/>
              <a:defRPr strike="noStrike" u="none" b="0" cap="none" baseline="0" sz="2000" i="0">
                <a:solidFill>
                  <a:schemeClr val="dk1"/>
                </a:solidFill>
                <a:latin typeface="Times New Roman"/>
                <a:ea typeface="Times New Roman"/>
                <a:cs typeface="Times New Roman"/>
                <a:sym typeface="Times New Roman"/>
              </a:defRPr>
            </a:lvl5pPr>
            <a:lvl6pPr algn="l" rtl="0" marR="0" indent="-152400" marL="2514600">
              <a:spcBef>
                <a:spcPts val="400"/>
              </a:spcBef>
              <a:spcAft>
                <a:spcPts val="0"/>
              </a:spcAft>
              <a:buClr>
                <a:schemeClr val="dk1"/>
              </a:buClr>
              <a:buFont typeface="Arial"/>
              <a:buChar char="●"/>
              <a:defRPr strike="noStrike" u="none" b="0" cap="none" baseline="0" sz="2000" i="0">
                <a:solidFill>
                  <a:schemeClr val="dk1"/>
                </a:solidFill>
                <a:latin typeface="Times New Roman"/>
                <a:ea typeface="Times New Roman"/>
                <a:cs typeface="Times New Roman"/>
                <a:sym typeface="Times New Roman"/>
              </a:defRPr>
            </a:lvl6pPr>
            <a:lvl7pPr algn="l" rtl="0" marR="0" indent="-152400" marL="2971800">
              <a:spcBef>
                <a:spcPts val="400"/>
              </a:spcBef>
              <a:spcAft>
                <a:spcPts val="0"/>
              </a:spcAft>
              <a:buClr>
                <a:schemeClr val="dk1"/>
              </a:buClr>
              <a:buFont typeface="Arial"/>
              <a:buChar char="●"/>
              <a:defRPr strike="noStrike" u="none" b="0" cap="none" baseline="0" sz="2000" i="0">
                <a:solidFill>
                  <a:schemeClr val="dk1"/>
                </a:solidFill>
                <a:latin typeface="Times New Roman"/>
                <a:ea typeface="Times New Roman"/>
                <a:cs typeface="Times New Roman"/>
                <a:sym typeface="Times New Roman"/>
              </a:defRPr>
            </a:lvl7pPr>
            <a:lvl8pPr algn="l" rtl="0" marR="0" indent="-152400" marL="3429000">
              <a:spcBef>
                <a:spcPts val="400"/>
              </a:spcBef>
              <a:spcAft>
                <a:spcPts val="0"/>
              </a:spcAft>
              <a:buClr>
                <a:schemeClr val="dk1"/>
              </a:buClr>
              <a:buFont typeface="Arial"/>
              <a:buChar char="●"/>
              <a:defRPr strike="noStrike" u="none" b="0" cap="none" baseline="0" sz="2000" i="0">
                <a:solidFill>
                  <a:schemeClr val="dk1"/>
                </a:solidFill>
                <a:latin typeface="Times New Roman"/>
                <a:ea typeface="Times New Roman"/>
                <a:cs typeface="Times New Roman"/>
                <a:sym typeface="Times New Roman"/>
              </a:defRPr>
            </a:lvl8pPr>
            <a:lvl9pPr algn="l" rtl="0" marR="0" indent="-152400" marL="3886200">
              <a:spcBef>
                <a:spcPts val="400"/>
              </a:spcBef>
              <a:spcAft>
                <a:spcPts val="0"/>
              </a:spcAft>
              <a:buClr>
                <a:schemeClr val="dk1"/>
              </a:buClr>
              <a:buFont typeface="Arial"/>
              <a:buChar char="●"/>
              <a:defRPr strike="noStrike" u="none" b="0" cap="none" baseline="0" sz="2000" i="0">
                <a:solidFill>
                  <a:schemeClr val="dk1"/>
                </a:solidFill>
                <a:latin typeface="Times New Roman"/>
                <a:ea typeface="Times New Roman"/>
                <a:cs typeface="Times New Roman"/>
                <a:sym typeface="Times New Roman"/>
              </a:defRPr>
            </a:lvl9pPr>
          </a:lstStyle>
          <a:p/>
        </p:txBody>
      </p:sp>
      <p:sp>
        <p:nvSpPr>
          <p:cNvPr id="21" name="Shape 21"/>
          <p:cNvSpPr txBox="1"/>
          <p:nvPr>
            <p:ph idx="10" type="dt"/>
          </p:nvPr>
        </p:nvSpPr>
        <p:spPr>
          <a:xfrm>
            <a:off y="6942136" x="762000"/>
            <a:ext cy="509586" cx="2117725"/>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800" i="0">
                <a:solidFill>
                  <a:schemeClr val="dk1"/>
                </a:solidFill>
                <a:latin typeface="Times New Roman"/>
                <a:ea typeface="Times New Roman"/>
                <a:cs typeface="Times New Roman"/>
                <a:sym typeface="Times New Roman"/>
              </a:defRPr>
            </a:lvl1pPr>
            <a:lvl2pPr algn="l" rtl="0" marR="0" indent="0" marL="457200">
              <a:spcBef>
                <a:spcPts val="0"/>
              </a:spcBef>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spcBef>
                <a:spcPts val="0"/>
              </a:spcBef>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spcBef>
                <a:spcPts val="0"/>
              </a:spcBef>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spcBef>
                <a:spcPts val="0"/>
              </a:spcBef>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spcBef>
                <a:spcPts val="0"/>
              </a:spcBef>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spcBef>
                <a:spcPts val="0"/>
              </a:spcBef>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spcBef>
                <a:spcPts val="0"/>
              </a:spcBef>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spcBef>
                <a:spcPts val="0"/>
              </a:spcBef>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22" name="Shape 22"/>
          <p:cNvSpPr txBox="1"/>
          <p:nvPr>
            <p:ph idx="11" type="ftr"/>
          </p:nvPr>
        </p:nvSpPr>
        <p:spPr>
          <a:xfrm>
            <a:off y="6942136" x="3470275"/>
            <a:ext cy="509586" cx="3219450"/>
          </a:xfrm>
          <a:prstGeom prst="rect">
            <a:avLst/>
          </a:prstGeom>
          <a:noFill/>
          <a:ln>
            <a:noFill/>
          </a:ln>
        </p:spPr>
        <p:txBody>
          <a:bodyPr bIns="91425" rIns="91425" lIns="91425" tIns="91425" anchor="t" anchorCtr="0"/>
          <a:lstStyle>
            <a:lvl1pPr algn="l" rtl="0" marR="0" indent="0" marL="0">
              <a:spcBef>
                <a:spcPts val="0"/>
              </a:spcBef>
              <a:defRPr strike="noStrike" u="none" b="0" cap="none" baseline="0" sz="1800" i="0">
                <a:solidFill>
                  <a:schemeClr val="dk1"/>
                </a:solidFill>
                <a:latin typeface="Times New Roman"/>
                <a:ea typeface="Times New Roman"/>
                <a:cs typeface="Times New Roman"/>
                <a:sym typeface="Times New Roman"/>
              </a:defRPr>
            </a:lvl1pPr>
            <a:lvl2pPr algn="l" rtl="0" marR="0" indent="0" marL="457200">
              <a:spcBef>
                <a:spcPts val="0"/>
              </a:spcBef>
              <a:defRPr strike="noStrike" u="none" b="0" cap="none" baseline="0" sz="1800" i="0">
                <a:solidFill>
                  <a:schemeClr val="dk1"/>
                </a:solidFill>
                <a:latin typeface="Times New Roman"/>
                <a:ea typeface="Times New Roman"/>
                <a:cs typeface="Times New Roman"/>
                <a:sym typeface="Times New Roman"/>
              </a:defRPr>
            </a:lvl2pPr>
            <a:lvl3pPr algn="l" rtl="0" marR="0" indent="0" marL="914400">
              <a:spcBef>
                <a:spcPts val="0"/>
              </a:spcBef>
              <a:defRPr strike="noStrike" u="none" b="0" cap="none" baseline="0" sz="1800" i="0">
                <a:solidFill>
                  <a:schemeClr val="dk1"/>
                </a:solidFill>
                <a:latin typeface="Times New Roman"/>
                <a:ea typeface="Times New Roman"/>
                <a:cs typeface="Times New Roman"/>
                <a:sym typeface="Times New Roman"/>
              </a:defRPr>
            </a:lvl3pPr>
            <a:lvl4pPr algn="l" rtl="0" marR="0" indent="0" marL="1371600">
              <a:spcBef>
                <a:spcPts val="0"/>
              </a:spcBef>
              <a:defRPr strike="noStrike" u="none" b="0" cap="none" baseline="0" sz="1800" i="0">
                <a:solidFill>
                  <a:schemeClr val="dk1"/>
                </a:solidFill>
                <a:latin typeface="Times New Roman"/>
                <a:ea typeface="Times New Roman"/>
                <a:cs typeface="Times New Roman"/>
                <a:sym typeface="Times New Roman"/>
              </a:defRPr>
            </a:lvl4pPr>
            <a:lvl5pPr algn="l" rtl="0" marR="0" indent="0" marL="1828800">
              <a:spcBef>
                <a:spcPts val="0"/>
              </a:spcBef>
              <a:defRPr strike="noStrike" u="none" b="0" cap="none" baseline="0" sz="1800" i="0">
                <a:solidFill>
                  <a:schemeClr val="dk1"/>
                </a:solidFill>
                <a:latin typeface="Times New Roman"/>
                <a:ea typeface="Times New Roman"/>
                <a:cs typeface="Times New Roman"/>
                <a:sym typeface="Times New Roman"/>
              </a:defRPr>
            </a:lvl5pPr>
            <a:lvl6pPr algn="l" rtl="0" marR="0" indent="0" marL="2286000">
              <a:spcBef>
                <a:spcPts val="0"/>
              </a:spcBef>
              <a:defRPr strike="noStrike" u="none" b="0" cap="none" baseline="0" sz="1800" i="0">
                <a:solidFill>
                  <a:schemeClr val="dk1"/>
                </a:solidFill>
                <a:latin typeface="Times New Roman"/>
                <a:ea typeface="Times New Roman"/>
                <a:cs typeface="Times New Roman"/>
                <a:sym typeface="Times New Roman"/>
              </a:defRPr>
            </a:lvl6pPr>
            <a:lvl7pPr algn="l" rtl="0" marR="0" indent="0" marL="2743200">
              <a:spcBef>
                <a:spcPts val="0"/>
              </a:spcBef>
              <a:defRPr strike="noStrike" u="none" b="0" cap="none" baseline="0" sz="1800" i="0">
                <a:solidFill>
                  <a:schemeClr val="dk1"/>
                </a:solidFill>
                <a:latin typeface="Times New Roman"/>
                <a:ea typeface="Times New Roman"/>
                <a:cs typeface="Times New Roman"/>
                <a:sym typeface="Times New Roman"/>
              </a:defRPr>
            </a:lvl7pPr>
            <a:lvl8pPr algn="l" rtl="0" marR="0" indent="0" marL="3200400">
              <a:spcBef>
                <a:spcPts val="0"/>
              </a:spcBef>
              <a:defRPr strike="noStrike" u="none" b="0" cap="none" baseline="0" sz="1800" i="0">
                <a:solidFill>
                  <a:schemeClr val="dk1"/>
                </a:solidFill>
                <a:latin typeface="Times New Roman"/>
                <a:ea typeface="Times New Roman"/>
                <a:cs typeface="Times New Roman"/>
                <a:sym typeface="Times New Roman"/>
              </a:defRPr>
            </a:lvl8pPr>
            <a:lvl9pPr algn="l" rtl="0" marR="0" indent="0" marL="3657600">
              <a:spcBef>
                <a:spcPts val="0"/>
              </a:spcBef>
              <a:defRPr strike="noStrike" u="none" b="0" cap="none" baseline="0" sz="1800" i="0">
                <a:solidFill>
                  <a:schemeClr val="dk1"/>
                </a:solidFill>
                <a:latin typeface="Times New Roman"/>
                <a:ea typeface="Times New Roman"/>
                <a:cs typeface="Times New Roman"/>
                <a:sym typeface="Times New Roman"/>
              </a:defRPr>
            </a:lvl9pPr>
          </a:lstStyle>
          <a:p/>
        </p:txBody>
      </p:sp>
      <p:sp>
        <p:nvSpPr>
          <p:cNvPr id="23" name="Shape 23"/>
          <p:cNvSpPr txBox="1"/>
          <p:nvPr>
            <p:ph idx="12" type="sldNum"/>
          </p:nvPr>
        </p:nvSpPr>
        <p:spPr>
          <a:xfrm>
            <a:off y="6942136" x="7280275"/>
            <a:ext cy="509586" cx="2119312"/>
          </a:xfrm>
          <a:prstGeom prst="rect">
            <a:avLst/>
          </a:prstGeom>
          <a:noFill/>
          <a:ln>
            <a:noFill/>
          </a:ln>
        </p:spPr>
        <p:txBody>
          <a:bodyPr bIns="91425" rIns="91425" lIns="91425" tIns="91425" anchor="t" anchorCtr="0"/>
          <a:lstStyle>
            <a:lvl1pPr algn="r" rtl="0" marR="0" indent="0" marL="0">
              <a:spcBef>
                <a:spcPts val="0"/>
              </a:spcBef>
              <a:defRPr strike="noStrike" u="none" b="0" cap="none" baseline="0" sz="1400" i="0">
                <a:solidFill>
                  <a:schemeClr val="dk1"/>
                </a:solidFill>
                <a:latin typeface="Times New Roman"/>
                <a:ea typeface="Times New Roman"/>
                <a:cs typeface="Times New Roman"/>
                <a:sym typeface="Times New Roman"/>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 accent2="accent2" accent3="accent3" accent4="accent4" accent5="accent5" accent6="accent6" hlink="hlink" tx2="lt2" tx1="dk1" bg2="dk2" bg1="lt1" folHlink="folHlink" accent1="accent1"/>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3.xml" Type="http://schemas.openxmlformats.org/officeDocument/2006/relationships/slideLayout" Id="rId1"/><Relationship Target="../media/image01.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3.xml" Type="http://schemas.openxmlformats.org/officeDocument/2006/relationships/slideLayout" Id="rId1"/><Relationship Target="../media/image12.png" Type="http://schemas.openxmlformats.org/officeDocument/2006/relationships/image" Id="rId4"/><Relationship Target="../media/image01.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3.xml" Type="http://schemas.openxmlformats.org/officeDocument/2006/relationships/slideLayout" Id="rId1"/><Relationship Target="../media/image09.png" Type="http://schemas.openxmlformats.org/officeDocument/2006/relationships/image" Id="rId4"/><Relationship Target="../media/image01.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3.xml" Type="http://schemas.openxmlformats.org/officeDocument/2006/relationships/slideLayout" Id="rId1"/><Relationship Target="../media/image01.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3.xml" Type="http://schemas.openxmlformats.org/officeDocument/2006/relationships/slideLayout" Id="rId1"/><Relationship Target="../media/image02.png" Type="http://schemas.openxmlformats.org/officeDocument/2006/relationships/image" Id="rId4"/><Relationship Target="../media/image01.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3.xml" Type="http://schemas.openxmlformats.org/officeDocument/2006/relationships/slideLayout" Id="rId1"/><Relationship Target="../media/image08.png" Type="http://schemas.openxmlformats.org/officeDocument/2006/relationships/image" Id="rId4"/><Relationship Target="../media/image01.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3.xml" Type="http://schemas.openxmlformats.org/officeDocument/2006/relationships/slideLayout" Id="rId1"/><Relationship Target="../media/image01.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3.xml" Type="http://schemas.openxmlformats.org/officeDocument/2006/relationships/slideLayout" Id="rId1"/><Relationship Target="../media/image01.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3.xml" Type="http://schemas.openxmlformats.org/officeDocument/2006/relationships/slideLayout" Id="rId1"/><Relationship Target="../media/image01.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3.xml" Type="http://schemas.openxmlformats.org/officeDocument/2006/relationships/slideLayout" Id="rId1"/><Relationship Target="../media/image01.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3.xml" Type="http://schemas.openxmlformats.org/officeDocument/2006/relationships/slideLayout" Id="rId1"/><Relationship Target="../media/image04.png" Type="http://schemas.openxmlformats.org/officeDocument/2006/relationships/image" Id="rId4"/><Relationship Target="../media/image01.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3.xml" Type="http://schemas.openxmlformats.org/officeDocument/2006/relationships/slideLayout" Id="rId1"/><Relationship Target="../media/image03.png" Type="http://schemas.openxmlformats.org/officeDocument/2006/relationships/image" Id="rId4"/><Relationship Target="../media/image01.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3.xml" Type="http://schemas.openxmlformats.org/officeDocument/2006/relationships/slideLayout" Id="rId1"/><Relationship Target="../media/image07.png" Type="http://schemas.openxmlformats.org/officeDocument/2006/relationships/image" Id="rId4"/><Relationship Target="../media/image01.pn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3.xml" Type="http://schemas.openxmlformats.org/officeDocument/2006/relationships/slideLayout" Id="rId1"/><Relationship Target="../media/image06.png" Type="http://schemas.openxmlformats.org/officeDocument/2006/relationships/image" Id="rId4"/><Relationship Target="../media/image01.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3.xml" Type="http://schemas.openxmlformats.org/officeDocument/2006/relationships/slideLayout" Id="rId1"/><Relationship Target="../media/image10.png" Type="http://schemas.openxmlformats.org/officeDocument/2006/relationships/image" Id="rId4"/><Relationship Target="../media/image01.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3.xml" Type="http://schemas.openxmlformats.org/officeDocument/2006/relationships/slideLayout" Id="rId1"/><Relationship Target="../media/image01.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3.xml" Type="http://schemas.openxmlformats.org/officeDocument/2006/relationships/slideLayout" Id="rId1"/><Relationship Target="../media/image01.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5.xml" Type="http://schemas.openxmlformats.org/officeDocument/2006/relationships/slideLayout" Id="rId1"/><Relationship Target="../media/image11.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3.xml" Type="http://schemas.openxmlformats.org/officeDocument/2006/relationships/slideLayout" Id="rId1"/><Relationship Target="../media/image01.pn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6.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5.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5.xml" Type="http://schemas.openxmlformats.org/officeDocument/2006/relationships/slideLayout" Id="rId1"/><Relationship Target="../media/image05.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3.xml" Type="http://schemas.openxmlformats.org/officeDocument/2006/relationships/slideLayout" Id="rId1"/><Relationship Target="../media/image01.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5.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3.xml" Type="http://schemas.openxmlformats.org/officeDocument/2006/relationships/slideLayout" Id="rId1"/><Relationship Target="../media/image00.png" Type="http://schemas.openxmlformats.org/officeDocument/2006/relationships/image" Id="rId4"/><Relationship Target="../media/image01.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3.xml" Type="http://schemas.openxmlformats.org/officeDocument/2006/relationships/slideLayout" Id="rId1"/><Relationship Target="../media/image00.png" Type="http://schemas.openxmlformats.org/officeDocument/2006/relationships/image" Id="rId4"/><Relationship Target="../media/image01.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0" name="Shape 60"/>
        <p:cNvGrpSpPr/>
        <p:nvPr/>
      </p:nvGrpSpPr>
      <p:grpSpPr>
        <a:xfrm>
          <a:off y="0" x="0"/>
          <a:ext cy="0" cx="0"/>
          <a:chOff y="0" x="0"/>
          <a:chExt cy="0" cx="0"/>
        </a:xfrm>
      </p:grpSpPr>
      <p:sp>
        <p:nvSpPr>
          <p:cNvPr id="61" name="Shape 61"/>
          <p:cNvSpPr txBox="1"/>
          <p:nvPr>
            <p:ph type="ctrTitle"/>
          </p:nvPr>
        </p:nvSpPr>
        <p:spPr>
          <a:xfrm>
            <a:off y="3048000" x="914400"/>
            <a:ext cy="1295400" cx="8407399"/>
          </a:xfrm>
          <a:prstGeom prst="rect">
            <a:avLst/>
          </a:prstGeom>
        </p:spPr>
        <p:txBody>
          <a:bodyPr bIns="38100" rIns="38100" lIns="38100" tIns="38100" anchor="t" anchorCtr="0">
            <a:noAutofit/>
          </a:bodyPr>
          <a:lstStyle/>
          <a:p>
            <a:pPr>
              <a:spcBef>
                <a:spcPts val="0"/>
              </a:spcBef>
              <a:buNone/>
            </a:pPr>
            <a:r>
              <a:t/>
            </a:r>
            <a:endParaRPr/>
          </a:p>
        </p:txBody>
      </p:sp>
      <p:sp>
        <p:nvSpPr>
          <p:cNvPr id="62" name="Shape 62"/>
          <p:cNvSpPr txBox="1"/>
          <p:nvPr>
            <p:ph idx="1" type="subTitle"/>
          </p:nvPr>
        </p:nvSpPr>
        <p:spPr>
          <a:xfrm>
            <a:off y="4572000" x="1828800"/>
            <a:ext cy="990599" cx="6578599"/>
          </a:xfrm>
          <a:prstGeom prst="rect">
            <a:avLst/>
          </a:prstGeom>
        </p:spPr>
        <p:txBody>
          <a:bodyPr bIns="38100" rIns="38100" lIns="38100" tIns="38100" anchor="t" anchorCtr="0">
            <a:noAutofit/>
          </a:bodyPr>
          <a:lstStyle/>
          <a:p>
            <a:pPr>
              <a:spcBef>
                <a:spcPts val="0"/>
              </a:spcBef>
              <a:buNone/>
            </a:pPr>
            <a:r>
              <a:t/>
            </a:r>
            <a:endParaRPr/>
          </a:p>
        </p:txBody>
      </p:sp>
      <p:sp>
        <p:nvSpPr>
          <p:cNvPr id="63" name="Shape 63"/>
          <p:cNvSpPr txBox="1"/>
          <p:nvPr/>
        </p:nvSpPr>
        <p:spPr>
          <a:xfrm>
            <a:off y="403700" x="408350"/>
            <a:ext cy="6875749" cx="9254525"/>
          </a:xfrm>
          <a:prstGeom prst="rect">
            <a:avLst/>
          </a:prstGeom>
        </p:spPr>
        <p:txBody>
          <a:bodyPr bIns="38100" rIns="38100" lIns="38100" tIns="38100" anchor="t" anchorCtr="0">
            <a:noAutofit/>
          </a:bodyPr>
          <a:lstStyle/>
          <a:p>
            <a:pPr rtl="0">
              <a:lnSpc>
                <a:spcPct val="100000"/>
              </a:lnSpc>
              <a:spcBef>
                <a:spcPts val="0"/>
              </a:spcBef>
              <a:buNone/>
            </a:pPr>
            <a:r>
              <a:t/>
            </a:r>
            <a:endParaRPr sz="4266">
              <a:solidFill>
                <a:srgbClr val="FFFFFF"/>
              </a:solidFill>
              <a:latin typeface="verdana"/>
              <a:ea typeface="verdana"/>
              <a:cs typeface="verdana"/>
              <a:sym typeface="verdana"/>
            </a:endParaRPr>
          </a:p>
          <a:p>
            <a:pPr rtl="0">
              <a:lnSpc>
                <a:spcPct val="100000"/>
              </a:lnSpc>
              <a:spcBef>
                <a:spcPts val="0"/>
              </a:spcBef>
              <a:buNone/>
            </a:pPr>
            <a:r>
              <a:rPr sz="4266" lang="en-US">
                <a:solidFill>
                  <a:srgbClr val="FFFFFF"/>
                </a:solidFill>
                <a:latin typeface="verdana"/>
                <a:ea typeface="verdana"/>
                <a:cs typeface="verdana"/>
                <a:sym typeface="verdana"/>
              </a:rPr>
              <a:t>Beyond Description:</a:t>
            </a:r>
          </a:p>
          <a:p>
            <a:pPr rtl="0">
              <a:lnSpc>
                <a:spcPct val="100000"/>
              </a:lnSpc>
              <a:spcBef>
                <a:spcPts val="0"/>
              </a:spcBef>
              <a:buNone/>
            </a:pPr>
            <a:r>
              <a:rPr sz="3200" lang="en-US">
                <a:solidFill>
                  <a:srgbClr val="6FA8DC"/>
                </a:solidFill>
                <a:latin typeface="verdana"/>
                <a:ea typeface="verdana"/>
                <a:cs typeface="verdana"/>
                <a:sym typeface="verdana"/>
              </a:rPr>
              <a:t>Using Schema.org to describe networks and actions in book, people, and discovery settings</a:t>
            </a:r>
          </a:p>
          <a:p>
            <a:pPr rtl="0">
              <a:lnSpc>
                <a:spcPct val="100000"/>
              </a:lnSpc>
              <a:spcBef>
                <a:spcPts val="0"/>
              </a:spcBef>
              <a:buNone/>
            </a:pPr>
            <a:r>
              <a:t/>
            </a:r>
            <a:endParaRPr sz="2619">
              <a:solidFill>
                <a:srgbClr val="FFFFFF"/>
              </a:solidFill>
              <a:latin typeface="Arial"/>
              <a:ea typeface="Arial"/>
              <a:cs typeface="Arial"/>
              <a:sym typeface="Arial"/>
            </a:endParaRPr>
          </a:p>
          <a:p>
            <a:pPr rtl="0">
              <a:lnSpc>
                <a:spcPct val="100000"/>
              </a:lnSpc>
              <a:spcBef>
                <a:spcPts val="0"/>
              </a:spcBef>
              <a:buNone/>
            </a:pPr>
            <a:r>
              <a:t/>
            </a:r>
            <a:endParaRPr sz="2400">
              <a:solidFill>
                <a:srgbClr val="000000"/>
              </a:solidFill>
              <a:latin typeface="Arial"/>
              <a:ea typeface="Arial"/>
              <a:cs typeface="Arial"/>
              <a:sym typeface="Arial"/>
            </a:endParaRPr>
          </a:p>
          <a:p>
            <a:pPr rtl="0" lvl="0">
              <a:lnSpc>
                <a:spcPct val="100000"/>
              </a:lnSpc>
              <a:spcBef>
                <a:spcPts val="0"/>
              </a:spcBef>
              <a:buNone/>
            </a:pPr>
            <a:r>
              <a:rPr sz="2400" lang="en-US">
                <a:solidFill>
                  <a:srgbClr val="FFFFFF"/>
                </a:solidFill>
              </a:rPr>
              <a:t>American Library Association, Annual Meeting</a:t>
            </a:r>
          </a:p>
          <a:p>
            <a:pPr rtl="0">
              <a:lnSpc>
                <a:spcPct val="100000"/>
              </a:lnSpc>
              <a:spcBef>
                <a:spcPts val="0"/>
              </a:spcBef>
              <a:buNone/>
            </a:pPr>
            <a:r>
              <a:rPr sz="2400" lang="en-US">
                <a:solidFill>
                  <a:srgbClr val="FFFFFF"/>
                </a:solidFill>
              </a:rPr>
              <a:t>“Understanding Schema.org” Session</a:t>
            </a:r>
          </a:p>
          <a:p>
            <a:pPr rtl="0" lvl="0">
              <a:lnSpc>
                <a:spcPct val="100000"/>
              </a:lnSpc>
              <a:spcBef>
                <a:spcPts val="0"/>
              </a:spcBef>
              <a:buNone/>
            </a:pPr>
            <a:r>
              <a:rPr sz="2400" lang="en-US">
                <a:solidFill>
                  <a:srgbClr val="FFFFFF"/>
                </a:solidFill>
              </a:rPr>
              <a:t>Sponsors: ALCTS/LITA Metadata Standards Committee</a:t>
            </a:r>
          </a:p>
          <a:p>
            <a:pPr rtl="0" lvl="0">
              <a:lnSpc>
                <a:spcPct val="100000"/>
              </a:lnSpc>
              <a:spcBef>
                <a:spcPts val="0"/>
              </a:spcBef>
              <a:buNone/>
            </a:pPr>
            <a:r>
              <a:rPr sz="2400" lang="en-US">
                <a:solidFill>
                  <a:srgbClr val="FFFFFF"/>
                </a:solidFill>
              </a:rPr>
              <a:t>June 29</a:t>
            </a:r>
            <a:r>
              <a:rPr sz="2400" lang="en-US">
                <a:solidFill>
                  <a:srgbClr val="FFFFFF"/>
                </a:solidFill>
                <a:latin typeface="Arial"/>
                <a:ea typeface="Arial"/>
                <a:cs typeface="Arial"/>
                <a:sym typeface="Arial"/>
              </a:rPr>
              <a:t>, 20</a:t>
            </a:r>
            <a:r>
              <a:rPr sz="2400" lang="en-US">
                <a:solidFill>
                  <a:srgbClr val="FFFFFF"/>
                </a:solidFill>
              </a:rPr>
              <a:t>14</a:t>
            </a:r>
          </a:p>
          <a:p>
            <a:pPr rtl="0">
              <a:lnSpc>
                <a:spcPct val="100000"/>
              </a:lnSpc>
              <a:spcBef>
                <a:spcPts val="0"/>
              </a:spcBef>
              <a:buNone/>
            </a:pPr>
            <a:r>
              <a:t/>
            </a:r>
            <a:endParaRPr sz="2400">
              <a:solidFill>
                <a:srgbClr val="FFFFFF"/>
              </a:solidFill>
              <a:latin typeface="Arial"/>
              <a:ea typeface="Arial"/>
              <a:cs typeface="Arial"/>
              <a:sym typeface="Arial"/>
            </a:endParaRPr>
          </a:p>
          <a:p>
            <a:pPr rtl="0">
              <a:lnSpc>
                <a:spcPct val="100000"/>
              </a:lnSpc>
              <a:spcBef>
                <a:spcPts val="0"/>
              </a:spcBef>
              <a:buNone/>
            </a:pPr>
            <a:r>
              <a:t/>
            </a:r>
            <a:endParaRPr sz="2400">
              <a:solidFill>
                <a:srgbClr val="FFFFFF"/>
              </a:solidFill>
              <a:latin typeface="Arial"/>
              <a:ea typeface="Arial"/>
              <a:cs typeface="Arial"/>
              <a:sym typeface="Arial"/>
            </a:endParaRPr>
          </a:p>
          <a:p>
            <a:pPr rtl="0">
              <a:lnSpc>
                <a:spcPct val="100000"/>
              </a:lnSpc>
              <a:spcBef>
                <a:spcPts val="0"/>
              </a:spcBef>
              <a:buNone/>
            </a:pPr>
            <a:r>
              <a:rPr sz="2400" lang="en-US">
                <a:solidFill>
                  <a:srgbClr val="FFFFFF"/>
                </a:solidFill>
                <a:latin typeface="Arial"/>
                <a:ea typeface="Arial"/>
                <a:cs typeface="Arial"/>
                <a:sym typeface="Arial"/>
              </a:rPr>
              <a:t>Jason Clark</a:t>
            </a:r>
          </a:p>
          <a:p>
            <a:pPr rtl="0">
              <a:lnSpc>
                <a:spcPct val="100000"/>
              </a:lnSpc>
              <a:spcBef>
                <a:spcPts val="0"/>
              </a:spcBef>
              <a:buNone/>
            </a:pPr>
            <a:r>
              <a:rPr sz="2400" lang="en-US">
                <a:solidFill>
                  <a:srgbClr val="FFFFFF"/>
                </a:solidFill>
                <a:latin typeface="Arial"/>
                <a:ea typeface="Arial"/>
                <a:cs typeface="Arial"/>
                <a:sym typeface="Arial"/>
              </a:rPr>
              <a:t>Head of </a:t>
            </a:r>
            <a:r>
              <a:rPr sz="2400" lang="en-US">
                <a:solidFill>
                  <a:srgbClr val="FFFFFF"/>
                </a:solidFill>
              </a:rPr>
              <a:t>Library Informatics &amp; Computing</a:t>
            </a:r>
          </a:p>
          <a:p>
            <a:pPr rtl="0">
              <a:lnSpc>
                <a:spcPct val="100000"/>
              </a:lnSpc>
              <a:spcBef>
                <a:spcPts val="0"/>
              </a:spcBef>
              <a:buNone/>
            </a:pPr>
            <a:r>
              <a:rPr sz="2400" lang="en-US">
                <a:solidFill>
                  <a:srgbClr val="FFFFFF"/>
                </a:solidFill>
                <a:latin typeface="Arial"/>
                <a:ea typeface="Arial"/>
                <a:cs typeface="Arial"/>
                <a:sym typeface="Arial"/>
              </a:rPr>
              <a:t>Montana State University Librar</a:t>
            </a:r>
            <a:r>
              <a:rPr sz="2400" lang="en-US">
                <a:solidFill>
                  <a:srgbClr val="FFFFFF"/>
                </a:solidFill>
              </a:rPr>
              <a:t>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y="0" x="0"/>
          <a:ext cy="0" cx="0"/>
          <a:chOff y="0" x="0"/>
          <a:chExt cy="0" cx="0"/>
        </a:xfrm>
      </p:grpSpPr>
      <p:sp>
        <p:nvSpPr>
          <p:cNvPr id="115" name="Shape 115"/>
          <p:cNvSpPr/>
          <p:nvPr/>
        </p:nvSpPr>
        <p:spPr>
          <a:xfrm>
            <a:off y="1859906" x="1411055"/>
            <a:ext cy="3864300" cx="8338200"/>
          </a:xfrm>
          <a:prstGeom prst="rect">
            <a:avLst/>
          </a:prstGeom>
          <a:noFill/>
          <a:ln>
            <a:noFill/>
          </a:ln>
        </p:spPr>
        <p:txBody>
          <a:bodyPr bIns="50775" rIns="101575" lIns="101575" tIns="50775" anchor="t" anchorCtr="0">
            <a:noAutofit/>
          </a:bodyPr>
          <a:lstStyle/>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&lt;dl&gt;</a:t>
            </a:r>
          </a:p>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&lt;dt&gt;Title&lt;/dt&gt;</a:t>
            </a:r>
          </a:p>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&lt;dd&gt;A River Runs Through It and Other Stories&lt;/dd&gt;</a:t>
            </a:r>
          </a:p>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&lt;dt&gt;Author&lt;/dt&gt;</a:t>
            </a:r>
          </a:p>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&lt;dd&gt;Norman Maclean&lt;/dd&gt;</a:t>
            </a:r>
          </a:p>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&lt;dt&gt;Publication date&lt;/dt&gt;</a:t>
            </a:r>
          </a:p>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&lt;dd&gt;October 1, 2001&lt;/dd&gt;</a:t>
            </a:r>
          </a:p>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&lt;dt&gt;ID&lt;/dt&gt;</a:t>
            </a:r>
          </a:p>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&lt;dd&gt;0226500667&lt;/dd&gt;</a:t>
            </a:r>
          </a:p>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&lt;/dl&gt;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y="0" x="0"/>
          <a:ext cy="0" cx="0"/>
          <a:chOff y="0" x="0"/>
          <a:chExt cy="0" cx="0"/>
        </a:xfrm>
      </p:grpSpPr>
      <p:sp>
        <p:nvSpPr>
          <p:cNvPr id="120" name="Shape 120"/>
          <p:cNvSpPr/>
          <p:nvPr/>
        </p:nvSpPr>
        <p:spPr>
          <a:xfrm>
            <a:off y="2037176" x="913978"/>
            <a:ext cy="3864300" cx="8338200"/>
          </a:xfrm>
          <a:prstGeom prst="rect">
            <a:avLst/>
          </a:prstGeom>
          <a:noFill/>
          <a:ln>
            <a:noFill/>
          </a:ln>
        </p:spPr>
        <p:txBody>
          <a:bodyPr bIns="50775" rIns="101575" lIns="101575" tIns="50775" anchor="t" anchorCtr="0">
            <a:noAutofit/>
          </a:bodyPr>
          <a:lstStyle/>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&lt;dl </a:t>
            </a:r>
            <a:r>
              <a:rPr strike="noStrike" u="none" b="0" cap="none" baseline="0" sz="2200" lang="en-US" i="0">
                <a:solidFill>
                  <a:schemeClr val="accent1"/>
                </a:solidFill>
                <a:latin typeface="Courier New"/>
                <a:ea typeface="Courier New"/>
                <a:cs typeface="Courier New"/>
                <a:sym typeface="Courier New"/>
              </a:rPr>
              <a:t>itemscope itemtype="http://schema.org/Book"</a:t>
            </a:r>
            <a:r>
              <a:rPr strike="noStrike" u="none" b="0" cap="none" baseline="0" sz="2200" lang="en-US" i="0">
                <a:solidFill>
                  <a:schemeClr val="dk1"/>
                </a:solidFill>
                <a:latin typeface="Courier New"/>
                <a:ea typeface="Courier New"/>
                <a:cs typeface="Courier New"/>
                <a:sym typeface="Courier New"/>
              </a:rPr>
              <a:t>&gt;</a:t>
            </a:r>
          </a:p>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&lt;dt&gt;Title&lt;/dt&gt;</a:t>
            </a:r>
          </a:p>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&lt;dd </a:t>
            </a:r>
            <a:r>
              <a:rPr strike="noStrike" u="none" b="0" cap="none" baseline="0" sz="2200" lang="en-US" i="0">
                <a:solidFill>
                  <a:schemeClr val="accent1"/>
                </a:solidFill>
                <a:latin typeface="Courier New"/>
                <a:ea typeface="Courier New"/>
                <a:cs typeface="Courier New"/>
                <a:sym typeface="Courier New"/>
              </a:rPr>
              <a:t>itemprop="title"</a:t>
            </a:r>
            <a:r>
              <a:rPr strike="noStrike" u="none" b="0" cap="none" baseline="0" sz="2200" lang="en-US" i="0">
                <a:solidFill>
                  <a:schemeClr val="dk1"/>
                </a:solidFill>
                <a:latin typeface="Courier New"/>
                <a:ea typeface="Courier New"/>
                <a:cs typeface="Courier New"/>
                <a:sym typeface="Courier New"/>
              </a:rPr>
              <a:t>&gt;A River Runs Through It and Other Stories&lt;/dd&gt;</a:t>
            </a:r>
          </a:p>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&lt;dt&gt;Author&lt;/dt&gt;</a:t>
            </a:r>
          </a:p>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&lt;dd </a:t>
            </a:r>
            <a:r>
              <a:rPr strike="noStrike" u="none" b="0" cap="none" baseline="0" sz="2200" lang="en-US" i="0">
                <a:solidFill>
                  <a:schemeClr val="accent1"/>
                </a:solidFill>
                <a:latin typeface="Courier New"/>
                <a:ea typeface="Courier New"/>
                <a:cs typeface="Courier New"/>
                <a:sym typeface="Courier New"/>
              </a:rPr>
              <a:t>itemprop="author"</a:t>
            </a:r>
            <a:r>
              <a:rPr strike="noStrike" u="none" b="0" cap="none" baseline="0" sz="2200" lang="en-US" i="0">
                <a:solidFill>
                  <a:schemeClr val="dk1"/>
                </a:solidFill>
                <a:latin typeface="Courier New"/>
                <a:ea typeface="Courier New"/>
                <a:cs typeface="Courier New"/>
                <a:sym typeface="Courier New"/>
              </a:rPr>
              <a:t>&gt;Norman Maclean&lt;/dd&gt;</a:t>
            </a:r>
          </a:p>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&lt;dt&gt;Publication date&lt;/dt&gt;</a:t>
            </a:r>
          </a:p>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&lt;dd </a:t>
            </a:r>
            <a:r>
              <a:rPr strike="noStrike" u="none" b="0" cap="none" baseline="0" sz="2200" lang="en-US" i="0">
                <a:solidFill>
                  <a:schemeClr val="accent1"/>
                </a:solidFill>
                <a:latin typeface="Courier New"/>
                <a:ea typeface="Courier New"/>
                <a:cs typeface="Courier New"/>
                <a:sym typeface="Courier New"/>
              </a:rPr>
              <a:t>itemprop="pubdate"</a:t>
            </a:r>
            <a:r>
              <a:rPr strike="noStrike" u="none" b="0" cap="none" baseline="0" sz="2200" lang="en-US" i="0">
                <a:solidFill>
                  <a:schemeClr val="dk1"/>
                </a:solidFill>
                <a:latin typeface="Courier New"/>
                <a:ea typeface="Courier New"/>
                <a:cs typeface="Courier New"/>
                <a:sym typeface="Courier New"/>
              </a:rPr>
              <a:t>&gt;October 1, 2001&lt;/dd&gt;</a:t>
            </a:r>
          </a:p>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&lt;dt&gt;ID&lt;/dt&gt;</a:t>
            </a:r>
          </a:p>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&lt;dd </a:t>
            </a:r>
            <a:r>
              <a:rPr strike="noStrike" u="none" b="0" cap="none" baseline="0" sz="2200" lang="en-US" i="0">
                <a:solidFill>
                  <a:schemeClr val="accent1"/>
                </a:solidFill>
                <a:latin typeface="Courier New"/>
                <a:ea typeface="Courier New"/>
                <a:cs typeface="Courier New"/>
                <a:sym typeface="Courier New"/>
              </a:rPr>
              <a:t>itemprop="isbn"</a:t>
            </a:r>
            <a:r>
              <a:rPr strike="noStrike" u="none" b="0" cap="none" baseline="0" sz="2200" lang="en-US" i="0">
                <a:solidFill>
                  <a:schemeClr val="dk1"/>
                </a:solidFill>
                <a:latin typeface="Courier New"/>
                <a:ea typeface="Courier New"/>
                <a:cs typeface="Courier New"/>
                <a:sym typeface="Courier New"/>
              </a:rPr>
              <a:t>&gt;0226500667&lt;/dd&gt;</a:t>
            </a:r>
          </a:p>
          <a:p>
            <a:pPr algn="l" rtl="0" lvl="0" marR="0" indent="0" marL="0">
              <a:spcBef>
                <a:spcPts val="0"/>
              </a:spcBef>
              <a:buSzPct val="25000"/>
              <a:buNone/>
            </a:pPr>
            <a:r>
              <a:rPr strike="noStrike" u="none" b="0" cap="none" baseline="0" sz="2200" lang="en-US" i="0">
                <a:solidFill>
                  <a:schemeClr val="dk1"/>
                </a:solidFill>
                <a:latin typeface="Courier New"/>
                <a:ea typeface="Courier New"/>
                <a:cs typeface="Courier New"/>
                <a:sym typeface="Courier New"/>
              </a:rPr>
              <a:t>&lt;/dl&gt;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24" name="Shape 124"/>
        <p:cNvGrpSpPr/>
        <p:nvPr/>
      </p:nvGrpSpPr>
      <p:grpSpPr>
        <a:xfrm>
          <a:off y="0" x="0"/>
          <a:ext cy="0" cx="0"/>
          <a:chOff y="0" x="0"/>
          <a:chExt cy="0" cx="0"/>
        </a:xfrm>
      </p:grpSpPr>
      <p:sp>
        <p:nvSpPr>
          <p:cNvPr id="125" name="Shape 125"/>
          <p:cNvSpPr txBox="1"/>
          <p:nvPr>
            <p:ph type="title"/>
          </p:nvPr>
        </p:nvSpPr>
        <p:spPr>
          <a:xfrm>
            <a:off y="304800" x="304800"/>
            <a:ext cy="990599" cx="9626699"/>
          </a:xfrm>
          <a:prstGeom prst="rect">
            <a:avLst/>
          </a:prstGeom>
        </p:spPr>
        <p:txBody>
          <a:bodyPr bIns="38100" rIns="38100" lIns="38100" tIns="38100" anchor="t" anchorCtr="0">
            <a:noAutofit/>
          </a:bodyPr>
          <a:lstStyle/>
          <a:p>
            <a:pPr rtl="0" lvl="0">
              <a:lnSpc>
                <a:spcPct val="100000"/>
              </a:lnSpc>
              <a:spcBef>
                <a:spcPts val="0"/>
              </a:spcBef>
              <a:buNone/>
            </a:pPr>
            <a:r>
              <a:rPr sz="4800" lang="en-US">
                <a:solidFill>
                  <a:srgbClr val="FFFFFF"/>
                </a:solidFill>
                <a:latin typeface="verdana"/>
                <a:ea typeface="verdana"/>
                <a:cs typeface="verdana"/>
                <a:sym typeface="verdana"/>
              </a:rPr>
              <a:t>sameAs - Schema.org</a:t>
            </a:r>
          </a:p>
        </p:txBody>
      </p:sp>
      <p:sp>
        <p:nvSpPr>
          <p:cNvPr id="126" name="Shape 126"/>
          <p:cNvSpPr txBox="1"/>
          <p:nvPr>
            <p:ph idx="1" type="body"/>
          </p:nvPr>
        </p:nvSpPr>
        <p:spPr>
          <a:xfrm>
            <a:off y="1519975" x="304300"/>
            <a:ext cy="4961099" cx="9410400"/>
          </a:xfrm>
          <a:prstGeom prst="rect">
            <a:avLst/>
          </a:prstGeom>
        </p:spPr>
        <p:txBody>
          <a:bodyPr bIns="38100" rIns="38100" lIns="38100" tIns="38100" anchor="t" anchorCtr="0">
            <a:noAutofit/>
          </a:bodyPr>
          <a:lstStyle/>
          <a:p>
            <a:pPr rtl="0" lvl="0" marR="0">
              <a:lnSpc>
                <a:spcPct val="100000"/>
              </a:lnSpc>
              <a:spcBef>
                <a:spcPts val="0"/>
              </a:spcBef>
              <a:spcAft>
                <a:spcPts val="0"/>
              </a:spcAft>
              <a:buNone/>
            </a:pPr>
            <a:r>
              <a:rPr sz="3733" lang="en-US">
                <a:solidFill>
                  <a:srgbClr val="FFFFFF"/>
                </a:solidFill>
                <a:latin typeface="arial"/>
                <a:ea typeface="arial"/>
                <a:cs typeface="arial"/>
                <a:sym typeface="arial"/>
              </a:rPr>
              <a:t>“URL of a reference Web page that unambiguously indicates the item's identity.”</a:t>
            </a:r>
          </a:p>
          <a:p>
            <a:pPr rtl="0" lvl="0" marR="0">
              <a:lnSpc>
                <a:spcPct val="100000"/>
              </a:lnSpc>
              <a:spcBef>
                <a:spcPts val="0"/>
              </a:spcBef>
              <a:spcAft>
                <a:spcPts val="0"/>
              </a:spcAft>
              <a:buNone/>
            </a:pPr>
            <a:r>
              <a:t/>
            </a:r>
            <a:endParaRPr sz="3733">
              <a:solidFill>
                <a:srgbClr val="FFFFFF"/>
              </a:solidFill>
              <a:latin typeface="arial"/>
              <a:ea typeface="arial"/>
              <a:cs typeface="arial"/>
              <a:sym typeface="arial"/>
            </a:endParaRPr>
          </a:p>
          <a:p>
            <a:pPr algn="ctr" rtl="0" lvl="0" marR="0">
              <a:lnSpc>
                <a:spcPct val="100000"/>
              </a:lnSpc>
              <a:spcBef>
                <a:spcPts val="0"/>
              </a:spcBef>
              <a:spcAft>
                <a:spcPts val="0"/>
              </a:spcAft>
              <a:buNone/>
            </a:pPr>
            <a:r>
              <a:t/>
            </a:r>
            <a:endParaRPr sz="3733">
              <a:solidFill>
                <a:srgbClr val="FFFFFF"/>
              </a:solidFill>
              <a:latin typeface="arial"/>
              <a:ea typeface="arial"/>
              <a:cs typeface="arial"/>
              <a:sym typeface="arial"/>
            </a:endParaRPr>
          </a:p>
          <a:p>
            <a:pPr algn="ctr" rtl="0" marR="0">
              <a:lnSpc>
                <a:spcPct val="100000"/>
              </a:lnSpc>
              <a:spcBef>
                <a:spcPts val="0"/>
              </a:spcBef>
              <a:spcAft>
                <a:spcPts val="0"/>
              </a:spcAft>
              <a:buNone/>
            </a:pPr>
            <a:r>
              <a:rPr sz="3000" lang="en-US">
                <a:solidFill>
                  <a:srgbClr val="FFFFFF"/>
                </a:solidFill>
                <a:latin typeface="arial"/>
                <a:ea typeface="arial"/>
                <a:cs typeface="arial"/>
                <a:sym typeface="arial"/>
              </a:rPr>
              <a:t>http://schema.org/Thing</a:t>
            </a:r>
          </a:p>
          <a:p>
            <a:pPr algn="ctr" rtl="0" marR="0">
              <a:lnSpc>
                <a:spcPct val="100000"/>
              </a:lnSpc>
              <a:spcBef>
                <a:spcPts val="0"/>
              </a:spcBef>
              <a:spcAft>
                <a:spcPts val="0"/>
              </a:spcAft>
              <a:buNone/>
            </a:pPr>
            <a:r>
              <a:rPr sz="3000" lang="en-US">
                <a:solidFill>
                  <a:srgbClr val="FFFFFF"/>
                </a:solidFill>
                <a:latin typeface="arial"/>
                <a:ea typeface="arial"/>
                <a:cs typeface="arial"/>
                <a:sym typeface="arial"/>
              </a:rPr>
              <a:t>has property</a:t>
            </a:r>
          </a:p>
          <a:p>
            <a:pPr algn="ctr" rtl="0" lvl="0" marR="0">
              <a:lnSpc>
                <a:spcPct val="100000"/>
              </a:lnSpc>
              <a:spcBef>
                <a:spcPts val="0"/>
              </a:spcBef>
              <a:spcAft>
                <a:spcPts val="0"/>
              </a:spcAft>
              <a:buNone/>
            </a:pPr>
            <a:r>
              <a:rPr sz="3000" lang="en-US">
                <a:solidFill>
                  <a:srgbClr val="FFFFFF"/>
                </a:solidFill>
                <a:latin typeface="arial"/>
                <a:ea typeface="arial"/>
                <a:cs typeface="arial"/>
                <a:sym typeface="arial"/>
              </a:rPr>
              <a:t>http://schema.org/sameAs</a:t>
            </a:r>
          </a:p>
          <a:p>
            <a:pPr rtl="0" lvl="0" marR="0">
              <a:lnSpc>
                <a:spcPct val="100000"/>
              </a:lnSpc>
              <a:spcBef>
                <a:spcPts val="0"/>
              </a:spcBef>
              <a:spcAft>
                <a:spcPts val="0"/>
              </a:spcAft>
              <a:buNone/>
            </a:pPr>
            <a:r>
              <a:t/>
            </a:r>
            <a:endParaRPr sz="3733">
              <a:solidFill>
                <a:srgbClr val="FFFFFF"/>
              </a:solidFil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0" name="Shape 130"/>
        <p:cNvGrpSpPr/>
        <p:nvPr/>
      </p:nvGrpSpPr>
      <p:grpSpPr>
        <a:xfrm>
          <a:off y="0" x="0"/>
          <a:ext cy="0" cx="0"/>
          <a:chOff y="0" x="0"/>
          <a:chExt cy="0" cx="0"/>
        </a:xfrm>
      </p:grpSpPr>
      <p:sp>
        <p:nvSpPr>
          <p:cNvPr id="131" name="Shape 131"/>
          <p:cNvSpPr txBox="1"/>
          <p:nvPr/>
        </p:nvSpPr>
        <p:spPr>
          <a:xfrm>
            <a:off y="6987150" x="12675"/>
            <a:ext cy="561299" cx="10160099"/>
          </a:xfrm>
          <a:prstGeom prst="rect">
            <a:avLst/>
          </a:prstGeom>
        </p:spPr>
        <p:txBody>
          <a:bodyPr bIns="91425" rIns="91425" lIns="91425" tIns="91425" anchor="t" anchorCtr="0">
            <a:noAutofit/>
          </a:bodyPr>
          <a:lstStyle/>
          <a:p>
            <a:pPr algn="ctr">
              <a:spcBef>
                <a:spcPts val="0"/>
              </a:spcBef>
              <a:buNone/>
            </a:pPr>
            <a:r>
              <a:rPr sz="2400" lang="en-US">
                <a:solidFill>
                  <a:schemeClr val="lt1"/>
                </a:solidFill>
              </a:rPr>
              <a:t>arc.lib.montana.edu/book/home-cooking-history-409/item-13</a:t>
            </a:r>
          </a:p>
        </p:txBody>
      </p:sp>
      <p:pic>
        <p:nvPicPr>
          <p:cNvPr id="132" name="Shape 132"/>
          <p:cNvPicPr preferRelativeResize="0"/>
          <p:nvPr/>
        </p:nvPicPr>
        <p:blipFill>
          <a:blip r:embed="rId4"/>
          <a:stretch>
            <a:fillRect/>
          </a:stretch>
        </p:blipFill>
        <p:spPr>
          <a:xfrm>
            <a:off y="546350" x="636575"/>
            <a:ext cy="5943600" cx="888682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6" name="Shape 136"/>
        <p:cNvGrpSpPr/>
        <p:nvPr/>
      </p:nvGrpSpPr>
      <p:grpSpPr>
        <a:xfrm>
          <a:off y="0" x="0"/>
          <a:ext cy="0" cx="0"/>
          <a:chOff y="0" x="0"/>
          <a:chExt cy="0" cx="0"/>
        </a:xfrm>
      </p:grpSpPr>
      <p:sp>
        <p:nvSpPr>
          <p:cNvPr id="137" name="Shape 137"/>
          <p:cNvSpPr txBox="1"/>
          <p:nvPr/>
        </p:nvSpPr>
        <p:spPr>
          <a:xfrm>
            <a:off y="6987150" x="12675"/>
            <a:ext cy="561299" cx="10160099"/>
          </a:xfrm>
          <a:prstGeom prst="rect">
            <a:avLst/>
          </a:prstGeom>
        </p:spPr>
        <p:txBody>
          <a:bodyPr bIns="91425" rIns="91425" lIns="91425" tIns="91425" anchor="t" anchorCtr="0">
            <a:noAutofit/>
          </a:bodyPr>
          <a:lstStyle/>
          <a:p>
            <a:pPr algn="ctr" rtl="0" lvl="0">
              <a:spcBef>
                <a:spcPts val="0"/>
              </a:spcBef>
              <a:buNone/>
            </a:pPr>
            <a:r>
              <a:rPr sz="2400" lang="en-US">
                <a:solidFill>
                  <a:schemeClr val="lt1"/>
                </a:solidFill>
              </a:rPr>
              <a:t>arc.lib.montana.edu/book/home-cooking-history-409/item-13</a:t>
            </a:r>
          </a:p>
        </p:txBody>
      </p:sp>
      <p:pic>
        <p:nvPicPr>
          <p:cNvPr id="138" name="Shape 138"/>
          <p:cNvPicPr preferRelativeResize="0"/>
          <p:nvPr/>
        </p:nvPicPr>
        <p:blipFill>
          <a:blip r:embed="rId4"/>
          <a:stretch>
            <a:fillRect/>
          </a:stretch>
        </p:blipFill>
        <p:spPr>
          <a:xfrm>
            <a:off y="762000" x="518800"/>
            <a:ext cy="5755524" cx="911157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42" name="Shape 142"/>
        <p:cNvGrpSpPr/>
        <p:nvPr/>
      </p:nvGrpSpPr>
      <p:grpSpPr>
        <a:xfrm>
          <a:off y="0" x="0"/>
          <a:ext cy="0" cx="0"/>
          <a:chOff y="0" x="0"/>
          <a:chExt cy="0" cx="0"/>
        </a:xfrm>
      </p:grpSpPr>
      <p:sp>
        <p:nvSpPr>
          <p:cNvPr id="143" name="Shape 143"/>
          <p:cNvSpPr txBox="1"/>
          <p:nvPr>
            <p:ph type="title"/>
          </p:nvPr>
        </p:nvSpPr>
        <p:spPr>
          <a:xfrm>
            <a:off y="304800" x="304800"/>
            <a:ext cy="990599" cx="9626699"/>
          </a:xfrm>
          <a:prstGeom prst="rect">
            <a:avLst/>
          </a:prstGeom>
        </p:spPr>
        <p:txBody>
          <a:bodyPr bIns="38100" rIns="38100" lIns="38100" tIns="38100" anchor="t" anchorCtr="0">
            <a:noAutofit/>
          </a:bodyPr>
          <a:lstStyle/>
          <a:p>
            <a:pPr rtl="0" lvl="0">
              <a:lnSpc>
                <a:spcPct val="100000"/>
              </a:lnSpc>
              <a:spcBef>
                <a:spcPts val="0"/>
              </a:spcBef>
              <a:buNone/>
            </a:pPr>
            <a:r>
              <a:rPr sz="4800" lang="en-US">
                <a:solidFill>
                  <a:srgbClr val="FFFFFF"/>
                </a:solidFill>
                <a:latin typeface="verdana"/>
                <a:ea typeface="verdana"/>
                <a:cs typeface="verdana"/>
                <a:sym typeface="verdana"/>
              </a:rPr>
              <a:t>Role - Schema.org</a:t>
            </a:r>
          </a:p>
        </p:txBody>
      </p:sp>
      <p:sp>
        <p:nvSpPr>
          <p:cNvPr id="144" name="Shape 144"/>
          <p:cNvSpPr txBox="1"/>
          <p:nvPr>
            <p:ph idx="1" type="body"/>
          </p:nvPr>
        </p:nvSpPr>
        <p:spPr>
          <a:xfrm>
            <a:off y="1519975" x="304300"/>
            <a:ext cy="5613599" cx="9410400"/>
          </a:xfrm>
          <a:prstGeom prst="rect">
            <a:avLst/>
          </a:prstGeom>
        </p:spPr>
        <p:txBody>
          <a:bodyPr bIns="38100" rIns="38100" lIns="38100" tIns="38100" anchor="t" anchorCtr="0">
            <a:noAutofit/>
          </a:bodyPr>
          <a:lstStyle/>
          <a:p>
            <a:pPr rtl="0" lvl="0" marR="0">
              <a:lnSpc>
                <a:spcPct val="100000"/>
              </a:lnSpc>
              <a:spcBef>
                <a:spcPts val="0"/>
              </a:spcBef>
              <a:spcAft>
                <a:spcPts val="0"/>
              </a:spcAft>
              <a:buNone/>
            </a:pPr>
            <a:r>
              <a:rPr sz="3733" lang="en-US">
                <a:solidFill>
                  <a:srgbClr val="FFFFFF"/>
                </a:solidFill>
                <a:latin typeface="arial"/>
                <a:ea typeface="arial"/>
                <a:cs typeface="arial"/>
                <a:sym typeface="arial"/>
              </a:rPr>
              <a:t>“Represents additional information about a relationship or property. For example, a Role can be used to say that a Person's 'actor' role in a Movie was for some particular characterName.”</a:t>
            </a:r>
          </a:p>
          <a:p>
            <a:pPr algn="ctr" rtl="0" lvl="0" marR="0">
              <a:lnSpc>
                <a:spcPct val="100000"/>
              </a:lnSpc>
              <a:spcBef>
                <a:spcPts val="0"/>
              </a:spcBef>
              <a:spcAft>
                <a:spcPts val="0"/>
              </a:spcAft>
              <a:buNone/>
            </a:pPr>
            <a:r>
              <a:t/>
            </a:r>
            <a:endParaRPr sz="3733">
              <a:solidFill>
                <a:srgbClr val="FFFFFF"/>
              </a:solidFill>
              <a:latin typeface="arial"/>
              <a:ea typeface="arial"/>
              <a:cs typeface="arial"/>
              <a:sym typeface="arial"/>
            </a:endParaRPr>
          </a:p>
          <a:p>
            <a:pPr algn="ctr" rtl="0" lvl="0" marR="0">
              <a:lnSpc>
                <a:spcPct val="100000"/>
              </a:lnSpc>
              <a:spcBef>
                <a:spcPts val="0"/>
              </a:spcBef>
              <a:spcAft>
                <a:spcPts val="0"/>
              </a:spcAft>
              <a:buNone/>
            </a:pPr>
            <a:r>
              <a:rPr sz="3000" lang="en-US">
                <a:solidFill>
                  <a:srgbClr val="FFFFFF"/>
                </a:solidFill>
                <a:latin typeface="arial"/>
                <a:ea typeface="arial"/>
                <a:cs typeface="arial"/>
                <a:sym typeface="arial"/>
              </a:rPr>
              <a:t>http://schema.org/Thing</a:t>
            </a:r>
          </a:p>
          <a:p>
            <a:pPr algn="ctr" rtl="0" lvl="0" marR="0">
              <a:lnSpc>
                <a:spcPct val="100000"/>
              </a:lnSpc>
              <a:spcBef>
                <a:spcPts val="0"/>
              </a:spcBef>
              <a:spcAft>
                <a:spcPts val="0"/>
              </a:spcAft>
              <a:buNone/>
            </a:pPr>
            <a:r>
              <a:rPr sz="3000" lang="en-US">
                <a:solidFill>
                  <a:srgbClr val="FFFFFF"/>
                </a:solidFill>
                <a:latin typeface="arial"/>
                <a:ea typeface="arial"/>
                <a:cs typeface="arial"/>
                <a:sym typeface="arial"/>
              </a:rPr>
              <a:t>has property</a:t>
            </a:r>
          </a:p>
          <a:p>
            <a:pPr algn="ctr" rtl="0" lvl="0" marR="0">
              <a:lnSpc>
                <a:spcPct val="100000"/>
              </a:lnSpc>
              <a:spcBef>
                <a:spcPts val="0"/>
              </a:spcBef>
              <a:spcAft>
                <a:spcPts val="0"/>
              </a:spcAft>
              <a:buNone/>
            </a:pPr>
            <a:r>
              <a:rPr sz="3000" lang="en-US">
                <a:solidFill>
                  <a:srgbClr val="FFFFFF"/>
                </a:solidFill>
                <a:latin typeface="arial"/>
                <a:ea typeface="arial"/>
                <a:cs typeface="arial"/>
                <a:sym typeface="arial"/>
              </a:rPr>
              <a:t>https://schema.org/Role</a:t>
            </a:r>
          </a:p>
          <a:p>
            <a:pPr rtl="0" lvl="0" marR="0">
              <a:lnSpc>
                <a:spcPct val="100000"/>
              </a:lnSpc>
              <a:spcBef>
                <a:spcPts val="0"/>
              </a:spcBef>
              <a:spcAft>
                <a:spcPts val="0"/>
              </a:spcAft>
              <a:buNone/>
            </a:pPr>
            <a:r>
              <a:t/>
            </a:r>
            <a:endParaRPr sz="3733">
              <a:solidFill>
                <a:srgbClr val="FFFFFF"/>
              </a:solidFil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48" name="Shape 148"/>
        <p:cNvGrpSpPr/>
        <p:nvPr/>
      </p:nvGrpSpPr>
      <p:grpSpPr>
        <a:xfrm>
          <a:off y="0" x="0"/>
          <a:ext cy="0" cx="0"/>
          <a:chOff y="0" x="0"/>
          <a:chExt cy="0" cx="0"/>
        </a:xfrm>
      </p:grpSpPr>
      <p:sp>
        <p:nvSpPr>
          <p:cNvPr id="149" name="Shape 149"/>
          <p:cNvSpPr txBox="1"/>
          <p:nvPr/>
        </p:nvSpPr>
        <p:spPr>
          <a:xfrm>
            <a:off y="6987150" x="12675"/>
            <a:ext cy="561299" cx="10160099"/>
          </a:xfrm>
          <a:prstGeom prst="rect">
            <a:avLst/>
          </a:prstGeom>
        </p:spPr>
        <p:txBody>
          <a:bodyPr bIns="91425" rIns="91425" lIns="91425" tIns="91425" anchor="t" anchorCtr="0">
            <a:noAutofit/>
          </a:bodyPr>
          <a:lstStyle/>
          <a:p>
            <a:pPr algn="ctr" rtl="0" lvl="0">
              <a:spcBef>
                <a:spcPts val="0"/>
              </a:spcBef>
              <a:buNone/>
            </a:pPr>
            <a:r>
              <a:rPr sz="2400" lang="en-US">
                <a:solidFill>
                  <a:schemeClr val="lt1"/>
                </a:solidFill>
              </a:rPr>
              <a:t>www.lib.montana.edu/people/about?id=23</a:t>
            </a:r>
          </a:p>
        </p:txBody>
      </p:sp>
      <p:pic>
        <p:nvPicPr>
          <p:cNvPr id="150" name="Shape 150"/>
          <p:cNvPicPr preferRelativeResize="0"/>
          <p:nvPr/>
        </p:nvPicPr>
        <p:blipFill>
          <a:blip r:embed="rId4"/>
          <a:stretch>
            <a:fillRect/>
          </a:stretch>
        </p:blipFill>
        <p:spPr>
          <a:xfrm>
            <a:off y="1086248" x="260350"/>
            <a:ext cy="5014499" cx="96393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4" name="Shape 154"/>
        <p:cNvGrpSpPr/>
        <p:nvPr/>
      </p:nvGrpSpPr>
      <p:grpSpPr>
        <a:xfrm>
          <a:off y="0" x="0"/>
          <a:ext cy="0" cx="0"/>
          <a:chOff y="0" x="0"/>
          <a:chExt cy="0" cx="0"/>
        </a:xfrm>
      </p:grpSpPr>
      <p:sp>
        <p:nvSpPr>
          <p:cNvPr id="155" name="Shape 155"/>
          <p:cNvSpPr txBox="1"/>
          <p:nvPr/>
        </p:nvSpPr>
        <p:spPr>
          <a:xfrm>
            <a:off y="6987150" x="12675"/>
            <a:ext cy="561299" cx="10160099"/>
          </a:xfrm>
          <a:prstGeom prst="rect">
            <a:avLst/>
          </a:prstGeom>
        </p:spPr>
        <p:txBody>
          <a:bodyPr bIns="91425" rIns="91425" lIns="91425" tIns="91425" anchor="t" anchorCtr="0">
            <a:noAutofit/>
          </a:bodyPr>
          <a:lstStyle/>
          <a:p>
            <a:pPr algn="ctr" rtl="0" lvl="0">
              <a:spcBef>
                <a:spcPts val="0"/>
              </a:spcBef>
              <a:buNone/>
            </a:pPr>
            <a:r>
              <a:rPr sz="2400" lang="en-US">
                <a:solidFill>
                  <a:schemeClr val="lt1"/>
                </a:solidFill>
              </a:rPr>
              <a:t>www.lib.montana.edu/people/about?id=23</a:t>
            </a:r>
          </a:p>
        </p:txBody>
      </p:sp>
      <p:pic>
        <p:nvPicPr>
          <p:cNvPr id="156" name="Shape 156"/>
          <p:cNvPicPr preferRelativeResize="0"/>
          <p:nvPr/>
        </p:nvPicPr>
        <p:blipFill>
          <a:blip r:embed="rId4"/>
          <a:stretch>
            <a:fillRect/>
          </a:stretch>
        </p:blipFill>
        <p:spPr>
          <a:xfrm>
            <a:off y="2139225" x="0"/>
            <a:ext cy="3341548" cx="101600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0" name="Shape 160"/>
        <p:cNvGrpSpPr/>
        <p:nvPr/>
      </p:nvGrpSpPr>
      <p:grpSpPr>
        <a:xfrm>
          <a:off y="0" x="0"/>
          <a:ext cy="0" cx="0"/>
          <a:chOff y="0" x="0"/>
          <a:chExt cy="0" cx="0"/>
        </a:xfrm>
      </p:grpSpPr>
      <p:sp>
        <p:nvSpPr>
          <p:cNvPr id="161" name="Shape 161"/>
          <p:cNvSpPr txBox="1"/>
          <p:nvPr>
            <p:ph type="title"/>
          </p:nvPr>
        </p:nvSpPr>
        <p:spPr>
          <a:xfrm>
            <a:off y="304800" x="304800"/>
            <a:ext cy="990599" cx="9626699"/>
          </a:xfrm>
          <a:prstGeom prst="rect">
            <a:avLst/>
          </a:prstGeom>
        </p:spPr>
        <p:txBody>
          <a:bodyPr bIns="38100" rIns="38100" lIns="38100" tIns="38100" anchor="t" anchorCtr="0">
            <a:noAutofit/>
          </a:bodyPr>
          <a:lstStyle/>
          <a:p>
            <a:pPr rtl="0" lvl="0">
              <a:lnSpc>
                <a:spcPct val="100000"/>
              </a:lnSpc>
              <a:spcBef>
                <a:spcPts val="0"/>
              </a:spcBef>
              <a:buNone/>
            </a:pPr>
            <a:r>
              <a:rPr sz="4800" lang="en-US">
                <a:solidFill>
                  <a:srgbClr val="FFFFFF"/>
                </a:solidFill>
                <a:latin typeface="verdana"/>
                <a:ea typeface="verdana"/>
                <a:cs typeface="verdana"/>
                <a:sym typeface="verdana"/>
              </a:rPr>
              <a:t>Action - Schema.org</a:t>
            </a:r>
          </a:p>
        </p:txBody>
      </p:sp>
      <p:sp>
        <p:nvSpPr>
          <p:cNvPr id="162" name="Shape 162"/>
          <p:cNvSpPr txBox="1"/>
          <p:nvPr>
            <p:ph idx="1" type="body"/>
          </p:nvPr>
        </p:nvSpPr>
        <p:spPr>
          <a:xfrm>
            <a:off y="1519975" x="304300"/>
            <a:ext cy="4961099" cx="9410400"/>
          </a:xfrm>
          <a:prstGeom prst="rect">
            <a:avLst/>
          </a:prstGeom>
        </p:spPr>
        <p:txBody>
          <a:bodyPr bIns="38100" rIns="38100" lIns="38100" tIns="38100" anchor="t" anchorCtr="0">
            <a:noAutofit/>
          </a:bodyPr>
          <a:lstStyle/>
          <a:p>
            <a:pPr rtl="0" lvl="0" marR="0">
              <a:lnSpc>
                <a:spcPct val="100000"/>
              </a:lnSpc>
              <a:spcBef>
                <a:spcPts val="0"/>
              </a:spcBef>
              <a:spcAft>
                <a:spcPts val="0"/>
              </a:spcAft>
              <a:buNone/>
            </a:pPr>
            <a:r>
              <a:rPr sz="3733" lang="en-US">
                <a:solidFill>
                  <a:srgbClr val="FFFFFF"/>
                </a:solidFill>
                <a:latin typeface="arial"/>
                <a:ea typeface="arial"/>
                <a:cs typeface="arial"/>
                <a:sym typeface="arial"/>
              </a:rPr>
              <a:t>“An action performed by a direct agent and indirect participants upon a direct object.”</a:t>
            </a:r>
          </a:p>
          <a:p>
            <a:pPr algn="l" rtl="0" lvl="0" marR="0">
              <a:lnSpc>
                <a:spcPct val="100000"/>
              </a:lnSpc>
              <a:spcBef>
                <a:spcPts val="0"/>
              </a:spcBef>
              <a:spcAft>
                <a:spcPts val="0"/>
              </a:spcAft>
              <a:buNone/>
            </a:pPr>
            <a:r>
              <a:t/>
            </a:r>
            <a:endParaRPr sz="3733">
              <a:solidFill>
                <a:srgbClr val="FFFFFF"/>
              </a:solidFill>
              <a:latin typeface="arial"/>
              <a:ea typeface="arial"/>
              <a:cs typeface="arial"/>
              <a:sym typeface="arial"/>
            </a:endParaRPr>
          </a:p>
          <a:p>
            <a:pPr algn="ctr" rtl="0" lvl="0" marR="0">
              <a:lnSpc>
                <a:spcPct val="100000"/>
              </a:lnSpc>
              <a:spcBef>
                <a:spcPts val="0"/>
              </a:spcBef>
              <a:spcAft>
                <a:spcPts val="0"/>
              </a:spcAft>
              <a:buNone/>
            </a:pPr>
            <a:r>
              <a:rPr sz="3000" lang="en-US">
                <a:solidFill>
                  <a:srgbClr val="FFFFFF"/>
                </a:solidFill>
                <a:latin typeface="arial"/>
                <a:ea typeface="arial"/>
                <a:cs typeface="arial"/>
                <a:sym typeface="arial"/>
              </a:rPr>
              <a:t>http://schema.org/Thing</a:t>
            </a:r>
          </a:p>
          <a:p>
            <a:pPr algn="ctr" rtl="0" marR="0">
              <a:lnSpc>
                <a:spcPct val="100000"/>
              </a:lnSpc>
              <a:spcBef>
                <a:spcPts val="0"/>
              </a:spcBef>
              <a:spcAft>
                <a:spcPts val="0"/>
              </a:spcAft>
              <a:buNone/>
            </a:pPr>
            <a:r>
              <a:rPr sz="3000" lang="en-US">
                <a:solidFill>
                  <a:srgbClr val="FFFFFF"/>
                </a:solidFill>
                <a:latin typeface="arial"/>
                <a:ea typeface="arial"/>
                <a:cs typeface="arial"/>
                <a:sym typeface="arial"/>
              </a:rPr>
              <a:t>has property</a:t>
            </a:r>
          </a:p>
          <a:p>
            <a:pPr algn="ctr" rtl="0" marR="0">
              <a:lnSpc>
                <a:spcPct val="100000"/>
              </a:lnSpc>
              <a:spcBef>
                <a:spcPts val="0"/>
              </a:spcBef>
              <a:spcAft>
                <a:spcPts val="0"/>
              </a:spcAft>
              <a:buNone/>
            </a:pPr>
            <a:r>
              <a:rPr sz="3000" lang="en-US">
                <a:solidFill>
                  <a:srgbClr val="FFFFFF"/>
                </a:solidFill>
                <a:latin typeface="arial"/>
                <a:ea typeface="arial"/>
                <a:cs typeface="arial"/>
                <a:sym typeface="arial"/>
              </a:rPr>
              <a:t>https://schema.org/Action</a:t>
            </a:r>
          </a:p>
          <a:p>
            <a:pPr algn="ctr" rtl="0" lvl="0" marR="0">
              <a:lnSpc>
                <a:spcPct val="100000"/>
              </a:lnSpc>
              <a:spcBef>
                <a:spcPts val="0"/>
              </a:spcBef>
              <a:spcAft>
                <a:spcPts val="0"/>
              </a:spcAft>
              <a:buNone/>
            </a:pPr>
            <a:r>
              <a:rPr sz="3000" lang="en-US">
                <a:solidFill>
                  <a:srgbClr val="FFFFFF"/>
                </a:solidFill>
                <a:latin typeface="arial"/>
                <a:ea typeface="arial"/>
                <a:cs typeface="arial"/>
                <a:sym typeface="arial"/>
              </a:rPr>
              <a:t>or</a:t>
            </a:r>
          </a:p>
          <a:p>
            <a:pPr algn="ctr" rtl="0" lvl="0" marR="0">
              <a:lnSpc>
                <a:spcPct val="100000"/>
              </a:lnSpc>
              <a:spcBef>
                <a:spcPts val="0"/>
              </a:spcBef>
              <a:spcAft>
                <a:spcPts val="0"/>
              </a:spcAft>
              <a:buNone/>
            </a:pPr>
            <a:r>
              <a:rPr sz="3000" lang="en-US">
                <a:solidFill>
                  <a:srgbClr val="FFFFFF"/>
                </a:solidFill>
                <a:latin typeface="arial"/>
                <a:ea typeface="arial"/>
                <a:cs typeface="arial"/>
                <a:sym typeface="arial"/>
              </a:rPr>
              <a:t>https://schema.org/potentialAction</a:t>
            </a:r>
          </a:p>
          <a:p>
            <a:pPr rtl="0" lvl="0" marR="0">
              <a:lnSpc>
                <a:spcPct val="100000"/>
              </a:lnSpc>
              <a:spcBef>
                <a:spcPts val="0"/>
              </a:spcBef>
              <a:spcAft>
                <a:spcPts val="0"/>
              </a:spcAft>
              <a:buNone/>
            </a:pPr>
            <a:r>
              <a:t/>
            </a:r>
            <a:endParaRPr sz="3733">
              <a:solidFill>
                <a:srgbClr val="FFFFFF"/>
              </a:solidFill>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y="0" x="0"/>
          <a:ext cy="0" cx="0"/>
          <a:chOff y="0" x="0"/>
          <a:chExt cy="0" cx="0"/>
        </a:xfrm>
      </p:grpSpPr>
      <p:sp>
        <p:nvSpPr>
          <p:cNvPr id="167" name="Shape 167"/>
          <p:cNvSpPr/>
          <p:nvPr/>
        </p:nvSpPr>
        <p:spPr>
          <a:xfrm>
            <a:off y="664725" x="697150"/>
            <a:ext cy="6485100" cx="8917199"/>
          </a:xfrm>
          <a:prstGeom prst="rect">
            <a:avLst/>
          </a:prstGeom>
          <a:noFill/>
          <a:ln>
            <a:noFill/>
          </a:ln>
        </p:spPr>
        <p:txBody>
          <a:bodyPr bIns="50775" rIns="101575" lIns="101575" tIns="50775" anchor="t" anchorCtr="0">
            <a:noAutofit/>
          </a:bodyPr>
          <a:lstStyle/>
          <a:p>
            <a:pPr algn="l" rtl="0" lvl="0" marR="0" indent="0" marL="0">
              <a:spcBef>
                <a:spcPts val="0"/>
              </a:spcBef>
              <a:buSzPct val="50000"/>
              <a:buNone/>
            </a:pPr>
            <a:r>
              <a:rPr sz="2200" lang="en-US">
                <a:solidFill>
                  <a:schemeClr val="dk1"/>
                </a:solidFill>
                <a:latin typeface="Courier New"/>
                <a:ea typeface="Courier New"/>
                <a:cs typeface="Courier New"/>
                <a:sym typeface="Courier New"/>
              </a:rPr>
              <a:t>&lt;script type="application/ld+json"&gt;</a:t>
            </a:r>
          </a:p>
          <a:p>
            <a:pPr algn="l" rtl="0" lvl="0" marR="0" indent="0" marL="0">
              <a:spcBef>
                <a:spcPts val="0"/>
              </a:spcBef>
              <a:buClr>
                <a:schemeClr val="dk1"/>
              </a:buClr>
              <a:buSzPct val="50000"/>
              <a:buFont typeface="Arial"/>
              <a:buNone/>
            </a:pPr>
            <a:r>
              <a:rPr sz="2200" lang="en-US">
                <a:solidFill>
                  <a:schemeClr val="dk1"/>
                </a:solidFill>
                <a:latin typeface="Courier New"/>
                <a:ea typeface="Courier New"/>
                <a:cs typeface="Courier New"/>
                <a:sym typeface="Courier New"/>
              </a:rPr>
              <a:t>{</a:t>
            </a:r>
          </a:p>
          <a:p>
            <a:pPr algn="l" rtl="0" lvl="0" marR="0" indent="0" marL="0">
              <a:spcBef>
                <a:spcPts val="0"/>
              </a:spcBef>
              <a:buClr>
                <a:schemeClr val="dk1"/>
              </a:buClr>
              <a:buSzPct val="50000"/>
              <a:buFont typeface="Arial"/>
              <a:buNone/>
            </a:pPr>
            <a:r>
              <a:rPr sz="2200" lang="en-US">
                <a:solidFill>
                  <a:schemeClr val="dk1"/>
                </a:solidFill>
                <a:latin typeface="Courier New"/>
                <a:ea typeface="Courier New"/>
                <a:cs typeface="Courier New"/>
                <a:sym typeface="Courier New"/>
              </a:rPr>
              <a:t>  "@context": "http://schema.org",</a:t>
            </a:r>
          </a:p>
          <a:p>
            <a:pPr algn="l" rtl="0" lvl="0" marR="0" indent="0" marL="0">
              <a:spcBef>
                <a:spcPts val="0"/>
              </a:spcBef>
              <a:buClr>
                <a:schemeClr val="dk1"/>
              </a:buClr>
              <a:buSzPct val="50000"/>
              <a:buFont typeface="Arial"/>
              <a:buNone/>
            </a:pPr>
            <a:r>
              <a:rPr sz="2200" lang="en-US">
                <a:solidFill>
                  <a:schemeClr val="dk1"/>
                </a:solidFill>
                <a:latin typeface="Courier New"/>
                <a:ea typeface="Courier New"/>
                <a:cs typeface="Courier New"/>
                <a:sym typeface="Courier New"/>
              </a:rPr>
              <a:t>  "@type": "Organization",</a:t>
            </a:r>
          </a:p>
          <a:p>
            <a:pPr algn="l" rtl="0" lvl="0" marR="0" indent="0" marL="0">
              <a:spcBef>
                <a:spcPts val="0"/>
              </a:spcBef>
              <a:buClr>
                <a:schemeClr val="dk1"/>
              </a:buClr>
              <a:buSzPct val="50000"/>
              <a:buFont typeface="Arial"/>
              <a:buNone/>
            </a:pPr>
            <a:r>
              <a:rPr sz="2200" lang="en-US">
                <a:solidFill>
                  <a:schemeClr val="dk1"/>
                </a:solidFill>
                <a:latin typeface="Courier New"/>
                <a:ea typeface="Courier New"/>
                <a:cs typeface="Courier New"/>
                <a:sym typeface="Courier New"/>
              </a:rPr>
              <a:t>  "name": "Montana State University (MSU) Library",</a:t>
            </a:r>
          </a:p>
          <a:p>
            <a:pPr algn="l" rtl="0" lvl="0" marR="0" indent="0" marL="0">
              <a:spcBef>
                <a:spcPts val="0"/>
              </a:spcBef>
              <a:buClr>
                <a:schemeClr val="dk1"/>
              </a:buClr>
              <a:buSzPct val="50000"/>
              <a:buFont typeface="Arial"/>
              <a:buNone/>
            </a:pPr>
            <a:r>
              <a:rPr sz="2200" lang="en-US">
                <a:solidFill>
                  <a:schemeClr val="dk1"/>
                </a:solidFill>
                <a:latin typeface="Courier New"/>
                <a:ea typeface="Courier New"/>
                <a:cs typeface="Courier New"/>
                <a:sym typeface="Courier New"/>
              </a:rPr>
              <a:t>  "sameAs": "http://www.freebase.com/m/0j3y9r1",</a:t>
            </a:r>
          </a:p>
          <a:p>
            <a:pPr algn="l" rtl="0" lvl="0" marR="0" indent="0" marL="0">
              <a:spcBef>
                <a:spcPts val="0"/>
              </a:spcBef>
              <a:buClr>
                <a:schemeClr val="dk1"/>
              </a:buClr>
              <a:buSzPct val="50000"/>
              <a:buFont typeface="Arial"/>
              <a:buNone/>
            </a:pPr>
            <a:r>
              <a:rPr sz="2200" lang="en-US">
                <a:solidFill>
                  <a:schemeClr val="dk1"/>
                </a:solidFill>
                <a:latin typeface="Courier New"/>
                <a:ea typeface="Courier New"/>
                <a:cs typeface="Courier New"/>
                <a:sym typeface="Courier New"/>
              </a:rPr>
              <a:t>  "potentialAction": {</a:t>
            </a:r>
          </a:p>
          <a:p>
            <a:pPr algn="l" rtl="0" lvl="0" marR="0" indent="0" marL="0">
              <a:spcBef>
                <a:spcPts val="0"/>
              </a:spcBef>
              <a:buClr>
                <a:schemeClr val="dk1"/>
              </a:buClr>
              <a:buSzPct val="50000"/>
              <a:buFont typeface="Arial"/>
              <a:buNone/>
            </a:pPr>
            <a:r>
              <a:rPr sz="2200" lang="en-US">
                <a:solidFill>
                  <a:schemeClr val="dk1"/>
                </a:solidFill>
                <a:latin typeface="Courier New"/>
                <a:ea typeface="Courier New"/>
                <a:cs typeface="Courier New"/>
                <a:sym typeface="Courier New"/>
              </a:rPr>
              <a:t>    "@type": "ViewAction",</a:t>
            </a:r>
          </a:p>
          <a:p>
            <a:pPr algn="l" rtl="0" lvl="0" marR="0" indent="0" marL="0">
              <a:spcBef>
                <a:spcPts val="0"/>
              </a:spcBef>
              <a:buClr>
                <a:schemeClr val="dk1"/>
              </a:buClr>
              <a:buSzPct val="50000"/>
              <a:buFont typeface="Arial"/>
              <a:buNone/>
            </a:pPr>
            <a:r>
              <a:rPr sz="2200" lang="en-US">
                <a:solidFill>
                  <a:schemeClr val="dk1"/>
                </a:solidFill>
                <a:latin typeface="Courier New"/>
                <a:ea typeface="Courier New"/>
                <a:cs typeface="Courier New"/>
                <a:sym typeface="Courier New"/>
              </a:rPr>
              <a:t>    "target": [</a:t>
            </a:r>
          </a:p>
          <a:p>
            <a:pPr algn="l" rtl="0" lvl="0" marR="0" indent="0" marL="0">
              <a:spcBef>
                <a:spcPts val="0"/>
              </a:spcBef>
              <a:buClr>
                <a:schemeClr val="dk1"/>
              </a:buClr>
              <a:buSzPct val="50000"/>
              <a:buFont typeface="Arial"/>
              <a:buNone/>
            </a:pPr>
            <a:r>
              <a:rPr sz="2200" lang="en-US">
                <a:solidFill>
                  <a:schemeClr val="dk1"/>
                </a:solidFill>
                <a:latin typeface="Courier New"/>
                <a:ea typeface="Courier New"/>
                <a:cs typeface="Courier New"/>
                <a:sym typeface="Courier New"/>
              </a:rPr>
              <a:t>      "http://www.lib.montana.edu",</a:t>
            </a:r>
          </a:p>
          <a:p>
            <a:pPr algn="l" rtl="0" lvl="0" marR="0" indent="0" marL="0">
              <a:spcBef>
                <a:spcPts val="0"/>
              </a:spcBef>
              <a:buClr>
                <a:schemeClr val="dk1"/>
              </a:buClr>
              <a:buSzPct val="50000"/>
              <a:buFont typeface="Arial"/>
              <a:buNone/>
            </a:pPr>
            <a:r>
              <a:rPr sz="2200" lang="en-US">
                <a:solidFill>
                  <a:schemeClr val="dk1"/>
                </a:solidFill>
                <a:latin typeface="Courier New"/>
                <a:ea typeface="Courier New"/>
                <a:cs typeface="Courier New"/>
                <a:sym typeface="Courier New"/>
              </a:rPr>
              <a:t>      {</a:t>
            </a:r>
          </a:p>
          <a:p>
            <a:pPr algn="l" rtl="0" lvl="0" marR="0" indent="0" marL="0">
              <a:spcBef>
                <a:spcPts val="0"/>
              </a:spcBef>
              <a:buClr>
                <a:schemeClr val="dk1"/>
              </a:buClr>
              <a:buSzPct val="50000"/>
              <a:buFont typeface="Arial"/>
              <a:buNone/>
            </a:pPr>
            <a:r>
              <a:rPr sz="2200" lang="en-US">
                <a:solidFill>
                  <a:schemeClr val="dk1"/>
                </a:solidFill>
                <a:latin typeface="Courier New"/>
                <a:ea typeface="Courier New"/>
                <a:cs typeface="Courier New"/>
                <a:sym typeface="Courier New"/>
              </a:rPr>
              <a:t>        "@type": "EntryPoint",</a:t>
            </a:r>
          </a:p>
          <a:p>
            <a:pPr algn="l" rtl="0" lvl="0" marR="0" indent="0" marL="0">
              <a:spcBef>
                <a:spcPts val="0"/>
              </a:spcBef>
              <a:buClr>
                <a:schemeClr val="dk1"/>
              </a:buClr>
              <a:buSzPct val="50000"/>
              <a:buFont typeface="Arial"/>
              <a:buNone/>
            </a:pPr>
            <a:r>
              <a:rPr sz="2200" lang="en-US">
                <a:solidFill>
                  <a:schemeClr val="dk1"/>
                </a:solidFill>
                <a:latin typeface="Courier New"/>
                <a:ea typeface="Courier New"/>
                <a:cs typeface="Courier New"/>
                <a:sym typeface="Courier New"/>
              </a:rPr>
              <a:t>        "urlTemplate": "http://www.lib.montana.edu",</a:t>
            </a:r>
          </a:p>
          <a:p>
            <a:pPr algn="l" rtl="0" lvl="0" marR="0" indent="0" marL="0">
              <a:spcBef>
                <a:spcPts val="0"/>
              </a:spcBef>
              <a:buClr>
                <a:schemeClr val="dk1"/>
              </a:buClr>
              <a:buSzPct val="50000"/>
              <a:buFont typeface="Arial"/>
              <a:buNone/>
            </a:pPr>
            <a:r>
              <a:rPr sz="2200" lang="en-US">
                <a:solidFill>
                  <a:schemeClr val="dk1"/>
                </a:solidFill>
                <a:latin typeface="Courier New"/>
                <a:ea typeface="Courier New"/>
                <a:cs typeface="Courier New"/>
                <a:sym typeface="Courier New"/>
              </a:rPr>
              <a:t>        "contentType": "text/html"</a:t>
            </a:r>
          </a:p>
          <a:p>
            <a:pPr algn="l" rtl="0" lvl="0" marR="0" indent="0" marL="0">
              <a:spcBef>
                <a:spcPts val="0"/>
              </a:spcBef>
              <a:buClr>
                <a:schemeClr val="dk1"/>
              </a:buClr>
              <a:buSzPct val="50000"/>
              <a:buFont typeface="Arial"/>
              <a:buNone/>
            </a:pPr>
            <a:r>
              <a:rPr sz="2200" lang="en-US">
                <a:solidFill>
                  <a:schemeClr val="dk1"/>
                </a:solidFill>
                <a:latin typeface="Courier New"/>
                <a:ea typeface="Courier New"/>
                <a:cs typeface="Courier New"/>
                <a:sym typeface="Courier New"/>
              </a:rPr>
              <a:t>      }</a:t>
            </a:r>
          </a:p>
          <a:p>
            <a:pPr algn="l" rtl="0" lvl="0" marR="0" indent="0" marL="0">
              <a:spcBef>
                <a:spcPts val="0"/>
              </a:spcBef>
              <a:buClr>
                <a:schemeClr val="dk1"/>
              </a:buClr>
              <a:buSzPct val="50000"/>
              <a:buFont typeface="Arial"/>
              <a:buNone/>
            </a:pPr>
            <a:r>
              <a:rPr sz="2200" lang="en-US">
                <a:solidFill>
                  <a:schemeClr val="dk1"/>
                </a:solidFill>
                <a:latin typeface="Courier New"/>
                <a:ea typeface="Courier New"/>
                <a:cs typeface="Courier New"/>
                <a:sym typeface="Courier New"/>
              </a:rPr>
              <a:t>    ]</a:t>
            </a:r>
          </a:p>
          <a:p>
            <a:pPr algn="l" rtl="0" lvl="0" marR="0" indent="0" marL="0">
              <a:spcBef>
                <a:spcPts val="0"/>
              </a:spcBef>
              <a:buClr>
                <a:schemeClr val="dk1"/>
              </a:buClr>
              <a:buSzPct val="50000"/>
              <a:buFont typeface="Arial"/>
              <a:buNone/>
            </a:pPr>
            <a:r>
              <a:rPr sz="2200" lang="en-US">
                <a:solidFill>
                  <a:schemeClr val="dk1"/>
                </a:solidFill>
                <a:latin typeface="Courier New"/>
                <a:ea typeface="Courier New"/>
                <a:cs typeface="Courier New"/>
                <a:sym typeface="Courier New"/>
              </a:rPr>
              <a:t>  }</a:t>
            </a:r>
          </a:p>
          <a:p>
            <a:pPr algn="l" rtl="0" lvl="0" marR="0" indent="0" marL="0">
              <a:spcBef>
                <a:spcPts val="0"/>
              </a:spcBef>
              <a:buSzPct val="50000"/>
              <a:buNone/>
            </a:pPr>
            <a:r>
              <a:rPr sz="2200" lang="en-US">
                <a:solidFill>
                  <a:schemeClr val="dk1"/>
                </a:solidFill>
                <a:latin typeface="Courier New"/>
                <a:ea typeface="Courier New"/>
                <a:cs typeface="Courier New"/>
                <a:sym typeface="Courier New"/>
              </a:rPr>
              <a:t>}</a:t>
            </a:r>
          </a:p>
          <a:p>
            <a:pPr algn="l" rtl="0" lvl="0" marR="0" indent="0" marL="0">
              <a:spcBef>
                <a:spcPts val="0"/>
              </a:spcBef>
              <a:buSzPct val="50000"/>
              <a:buNone/>
            </a:pPr>
            <a:r>
              <a:rPr sz="2200" lang="en-US">
                <a:solidFill>
                  <a:schemeClr val="dk1"/>
                </a:solidFill>
                <a:latin typeface="Courier New"/>
                <a:ea typeface="Courier New"/>
                <a:cs typeface="Courier New"/>
                <a:sym typeface="Courier New"/>
              </a:rPr>
              <a:t>&lt;/script&gt;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7" name="Shape 67"/>
        <p:cNvGrpSpPr/>
        <p:nvPr/>
      </p:nvGrpSpPr>
      <p:grpSpPr>
        <a:xfrm>
          <a:off y="0" x="0"/>
          <a:ext cy="0" cx="0"/>
          <a:chOff y="0" x="0"/>
          <a:chExt cy="0" cx="0"/>
        </a:xfrm>
      </p:grpSpPr>
      <p:sp>
        <p:nvSpPr>
          <p:cNvPr id="68" name="Shape 68"/>
          <p:cNvSpPr txBox="1"/>
          <p:nvPr>
            <p:ph type="title"/>
          </p:nvPr>
        </p:nvSpPr>
        <p:spPr>
          <a:xfrm>
            <a:off y="304800" x="304800"/>
            <a:ext cy="990599" cx="9626699"/>
          </a:xfrm>
          <a:prstGeom prst="rect">
            <a:avLst/>
          </a:prstGeom>
        </p:spPr>
        <p:txBody>
          <a:bodyPr bIns="38100" rIns="38100" lIns="38100" tIns="38100" anchor="t" anchorCtr="0">
            <a:noAutofit/>
          </a:bodyPr>
          <a:lstStyle/>
          <a:p>
            <a:pPr rtl="0" lvl="0">
              <a:lnSpc>
                <a:spcPct val="100000"/>
              </a:lnSpc>
              <a:spcBef>
                <a:spcPts val="0"/>
              </a:spcBef>
              <a:buNone/>
            </a:pPr>
            <a:r>
              <a:rPr sz="4800" lang="en-US">
                <a:solidFill>
                  <a:srgbClr val="FFFFFF"/>
                </a:solidFill>
                <a:latin typeface="verdana"/>
                <a:ea typeface="verdana"/>
                <a:cs typeface="verdana"/>
                <a:sym typeface="verdana"/>
              </a:rPr>
              <a:t>Abstract</a:t>
            </a:r>
          </a:p>
        </p:txBody>
      </p:sp>
      <p:sp>
        <p:nvSpPr>
          <p:cNvPr id="69" name="Shape 69"/>
          <p:cNvSpPr txBox="1"/>
          <p:nvPr>
            <p:ph idx="1" type="body"/>
          </p:nvPr>
        </p:nvSpPr>
        <p:spPr>
          <a:xfrm>
            <a:off y="1519975" x="304300"/>
            <a:ext cy="4961099" cx="9410400"/>
          </a:xfrm>
          <a:prstGeom prst="rect">
            <a:avLst/>
          </a:prstGeom>
        </p:spPr>
        <p:txBody>
          <a:bodyPr bIns="38100" rIns="38100" lIns="38100" tIns="38100" anchor="t" anchorCtr="0">
            <a:noAutofit/>
          </a:bodyPr>
          <a:lstStyle/>
          <a:p>
            <a:pPr rtl="0" lvl="0" marR="0">
              <a:lnSpc>
                <a:spcPct val="100000"/>
              </a:lnSpc>
              <a:spcBef>
                <a:spcPts val="0"/>
              </a:spcBef>
              <a:spcAft>
                <a:spcPts val="0"/>
              </a:spcAft>
              <a:buNone/>
            </a:pPr>
            <a:r>
              <a:rPr sz="2200" lang="en-US">
                <a:solidFill>
                  <a:srgbClr val="FFFFFF"/>
                </a:solidFill>
                <a:latin typeface="Calibri"/>
                <a:ea typeface="Calibri"/>
                <a:cs typeface="Calibri"/>
                <a:sym typeface="Calibri"/>
              </a:rPr>
              <a:t>At its core Schema.org is about creating machine-actionable descriptions of content. Librarians, especially cataloging librarians, have a unique understanding of the benefits of description at scale. What may be newer to our field are the additional expressions being brought into the Schema.org standard such as actions, roles, and linked data sameAs equivalencies. With the introduction of these expressions, opportunities for a more nuanced expression of identity and relationships in addition to basic description have been enabled. In this session, we’ll look at some particular projects at Montana State University Library – an online web book (arc.lib.montana.edu/book/home-cooking-history-409/), a people directory application (www.lib.montana.edu/people/), and a digital collections search application (arc.lib.montana.edu/digital-collections/) – that are beginning to apply some of these additional Schema.org expressions to define relationships and linked data sources inside of web applications and web pages.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1" name="Shape 171"/>
        <p:cNvGrpSpPr/>
        <p:nvPr/>
      </p:nvGrpSpPr>
      <p:grpSpPr>
        <a:xfrm>
          <a:off y="0" x="0"/>
          <a:ext cy="0" cx="0"/>
          <a:chOff y="0" x="0"/>
          <a:chExt cy="0" cx="0"/>
        </a:xfrm>
      </p:grpSpPr>
      <p:sp>
        <p:nvSpPr>
          <p:cNvPr id="172" name="Shape 172"/>
          <p:cNvSpPr txBox="1"/>
          <p:nvPr>
            <p:ph type="title"/>
          </p:nvPr>
        </p:nvSpPr>
        <p:spPr>
          <a:xfrm>
            <a:off y="304800" x="304800"/>
            <a:ext cy="990599" cx="9626699"/>
          </a:xfrm>
          <a:prstGeom prst="rect">
            <a:avLst/>
          </a:prstGeom>
        </p:spPr>
        <p:txBody>
          <a:bodyPr bIns="38100" rIns="38100" lIns="38100" tIns="38100" anchor="t" anchorCtr="0">
            <a:noAutofit/>
          </a:bodyPr>
          <a:lstStyle/>
          <a:p>
            <a:pPr rtl="0" lvl="0">
              <a:lnSpc>
                <a:spcPct val="100000"/>
              </a:lnSpc>
              <a:spcBef>
                <a:spcPts val="0"/>
              </a:spcBef>
              <a:buNone/>
            </a:pPr>
            <a:r>
              <a:rPr sz="4800" lang="en-US">
                <a:solidFill>
                  <a:srgbClr val="FFFFFF"/>
                </a:solidFill>
                <a:latin typeface="verdana"/>
                <a:ea typeface="verdana"/>
                <a:cs typeface="verdana"/>
                <a:sym typeface="verdana"/>
              </a:rPr>
              <a:t>Why Schema.org?</a:t>
            </a:r>
          </a:p>
        </p:txBody>
      </p:sp>
      <p:sp>
        <p:nvSpPr>
          <p:cNvPr id="173" name="Shape 173"/>
          <p:cNvSpPr txBox="1"/>
          <p:nvPr>
            <p:ph idx="1" type="body"/>
          </p:nvPr>
        </p:nvSpPr>
        <p:spPr>
          <a:xfrm>
            <a:off y="1519975" x="304300"/>
            <a:ext cy="4961099" cx="9410400"/>
          </a:xfrm>
          <a:prstGeom prst="rect">
            <a:avLst/>
          </a:prstGeom>
        </p:spPr>
        <p:txBody>
          <a:bodyPr bIns="38100" rIns="38100" lIns="38100" tIns="38100" anchor="t" anchorCtr="0">
            <a:noAutofit/>
          </a:bodyPr>
          <a:lstStyle/>
          <a:p>
            <a:pPr rtl="0" lvl="0" marR="0" indent="-287866" marL="381000">
              <a:lnSpc>
                <a:spcPct val="100000"/>
              </a:lnSpc>
              <a:spcBef>
                <a:spcPts val="0"/>
              </a:spcBef>
              <a:spcAft>
                <a:spcPts val="0"/>
              </a:spcAft>
              <a:buClr>
                <a:srgbClr val="FFFFFF"/>
              </a:buClr>
              <a:buSzPct val="100900"/>
              <a:buFont typeface="Arial"/>
              <a:buChar char="●"/>
            </a:pPr>
            <a:r>
              <a:rPr sz="3733" lang="en-US">
                <a:solidFill>
                  <a:srgbClr val="FFFFFF"/>
                </a:solidFill>
                <a:latin typeface="arial"/>
                <a:ea typeface="arial"/>
                <a:cs typeface="arial"/>
                <a:sym typeface="arial"/>
              </a:rPr>
              <a:t>Libraries as publishers in Web of Data</a:t>
            </a:r>
          </a:p>
          <a:p>
            <a:pPr rtl="0" lvl="0" marR="0" indent="-287866" marL="381000">
              <a:lnSpc>
                <a:spcPct val="100000"/>
              </a:lnSpc>
              <a:spcBef>
                <a:spcPts val="0"/>
              </a:spcBef>
              <a:spcAft>
                <a:spcPts val="0"/>
              </a:spcAft>
              <a:buClr>
                <a:srgbClr val="FFFFFF"/>
              </a:buClr>
              <a:buSzPct val="100900"/>
              <a:buFont typeface="Arial"/>
              <a:buChar char="●"/>
            </a:pPr>
            <a:r>
              <a:rPr sz="3733" lang="en-US">
                <a:solidFill>
                  <a:srgbClr val="FFFFFF"/>
                </a:solidFill>
                <a:latin typeface="arial"/>
                <a:ea typeface="arial"/>
                <a:cs typeface="arial"/>
                <a:sym typeface="arial"/>
              </a:rPr>
              <a:t>Machines understanding our data = Significance</a:t>
            </a:r>
          </a:p>
          <a:p>
            <a:pPr rtl="0" lvl="0" marR="0" indent="-287866" marL="381000">
              <a:lnSpc>
                <a:spcPct val="100000"/>
              </a:lnSpc>
              <a:spcBef>
                <a:spcPts val="0"/>
              </a:spcBef>
              <a:spcAft>
                <a:spcPts val="0"/>
              </a:spcAft>
              <a:buClr>
                <a:srgbClr val="FFFFFF"/>
              </a:buClr>
              <a:buSzPct val="100900"/>
              <a:buFont typeface="Arial"/>
              <a:buChar char="●"/>
            </a:pPr>
            <a:r>
              <a:rPr sz="3733" lang="en-US">
                <a:solidFill>
                  <a:srgbClr val="FFFFFF"/>
                </a:solidFill>
                <a:latin typeface="arial"/>
                <a:ea typeface="arial"/>
                <a:cs typeface="arial"/>
                <a:sym typeface="arial"/>
              </a:rPr>
              <a:t>Can improve findability in search engines (search engine optimization)</a:t>
            </a:r>
          </a:p>
          <a:p>
            <a:pPr rtl="0" lvl="0" marR="0" indent="-287866" marL="381000">
              <a:lnSpc>
                <a:spcPct val="100000"/>
              </a:lnSpc>
              <a:spcBef>
                <a:spcPts val="0"/>
              </a:spcBef>
              <a:spcAft>
                <a:spcPts val="0"/>
              </a:spcAft>
              <a:buClr>
                <a:srgbClr val="FFFFFF"/>
              </a:buClr>
              <a:buSzPct val="100900"/>
              <a:buFont typeface="Arial"/>
              <a:buChar char="●"/>
            </a:pPr>
            <a:r>
              <a:rPr sz="3733" lang="en-US">
                <a:solidFill>
                  <a:srgbClr val="FFFFFF"/>
                </a:solidFill>
                <a:latin typeface="arial"/>
                <a:ea typeface="arial"/>
                <a:cs typeface="arial"/>
                <a:sym typeface="arial"/>
              </a:rPr>
              <a:t>Can create efficiencies in our own indexing (e.g., digital collections search)</a:t>
            </a:r>
          </a:p>
          <a:p>
            <a:pPr rtl="0" lvl="0" marR="0">
              <a:lnSpc>
                <a:spcPct val="100000"/>
              </a:lnSpc>
              <a:spcBef>
                <a:spcPts val="0"/>
              </a:spcBef>
              <a:spcAft>
                <a:spcPts val="0"/>
              </a:spcAft>
              <a:buNone/>
            </a:pPr>
            <a:r>
              <a:t/>
            </a:r>
            <a:endParaRPr sz="3733">
              <a:solidFill>
                <a:srgbClr val="FFFFFF"/>
              </a:solidFil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7" name="Shape 177"/>
        <p:cNvGrpSpPr/>
        <p:nvPr/>
      </p:nvGrpSpPr>
      <p:grpSpPr>
        <a:xfrm>
          <a:off y="0" x="0"/>
          <a:ext cy="0" cx="0"/>
          <a:chOff y="0" x="0"/>
          <a:chExt cy="0" cx="0"/>
        </a:xfrm>
      </p:grpSpPr>
      <p:sp>
        <p:nvSpPr>
          <p:cNvPr id="178" name="Shape 178"/>
          <p:cNvSpPr txBox="1"/>
          <p:nvPr>
            <p:ph type="title"/>
          </p:nvPr>
        </p:nvSpPr>
        <p:spPr>
          <a:xfrm>
            <a:off y="304800" x="304800"/>
            <a:ext cy="990599" cx="9626699"/>
          </a:xfrm>
          <a:prstGeom prst="rect">
            <a:avLst/>
          </a:prstGeom>
        </p:spPr>
        <p:txBody>
          <a:bodyPr bIns="38100" rIns="38100" lIns="38100" tIns="38100" anchor="t" anchorCtr="0">
            <a:noAutofit/>
          </a:bodyPr>
          <a:lstStyle/>
          <a:p>
            <a:pPr rtl="0" lvl="0">
              <a:lnSpc>
                <a:spcPct val="100000"/>
              </a:lnSpc>
              <a:spcBef>
                <a:spcPts val="0"/>
              </a:spcBef>
              <a:buNone/>
            </a:pPr>
            <a:r>
              <a:rPr sz="4800" lang="en-US">
                <a:solidFill>
                  <a:srgbClr val="FFFFFF"/>
                </a:solidFill>
                <a:latin typeface="verdana"/>
                <a:ea typeface="verdana"/>
                <a:cs typeface="verdana"/>
                <a:sym typeface="verdana"/>
              </a:rPr>
              <a:t>What is Linked Open Data?</a:t>
            </a:r>
          </a:p>
        </p:txBody>
      </p:sp>
      <p:sp>
        <p:nvSpPr>
          <p:cNvPr id="179" name="Shape 179"/>
          <p:cNvSpPr txBox="1"/>
          <p:nvPr>
            <p:ph idx="1" type="body"/>
          </p:nvPr>
        </p:nvSpPr>
        <p:spPr>
          <a:xfrm>
            <a:off y="1519975" x="304300"/>
            <a:ext cy="4961099" cx="9410400"/>
          </a:xfrm>
          <a:prstGeom prst="rect">
            <a:avLst/>
          </a:prstGeom>
        </p:spPr>
        <p:txBody>
          <a:bodyPr bIns="38100" rIns="38100" lIns="38100" tIns="38100" anchor="t" anchorCtr="0">
            <a:noAutofit/>
          </a:bodyPr>
          <a:lstStyle/>
          <a:p>
            <a:pPr rtl="0" lvl="0" marR="0" indent="-287866" marL="381000">
              <a:lnSpc>
                <a:spcPct val="100000"/>
              </a:lnSpc>
              <a:spcBef>
                <a:spcPts val="0"/>
              </a:spcBef>
              <a:spcAft>
                <a:spcPts val="0"/>
              </a:spcAft>
              <a:buClr>
                <a:srgbClr val="FFFFFF"/>
              </a:buClr>
              <a:buSzPct val="100900"/>
              <a:buFont typeface="Arial"/>
              <a:buChar char="●"/>
            </a:pPr>
            <a:r>
              <a:rPr sz="3733" lang="en-US">
                <a:solidFill>
                  <a:srgbClr val="FFFFFF"/>
                </a:solidFill>
                <a:latin typeface="arial"/>
                <a:ea typeface="arial"/>
                <a:cs typeface="arial"/>
                <a:sym typeface="arial"/>
              </a:rPr>
              <a:t>Practice of </a:t>
            </a:r>
            <a:r>
              <a:rPr sz="3733" lang="en-US">
                <a:solidFill>
                  <a:srgbClr val="FFD966"/>
                </a:solidFill>
                <a:latin typeface="arial"/>
                <a:ea typeface="arial"/>
                <a:cs typeface="arial"/>
                <a:sym typeface="arial"/>
              </a:rPr>
              <a:t>publishing structured, machine actionable data</a:t>
            </a:r>
            <a:r>
              <a:rPr sz="3733" lang="en-US">
                <a:solidFill>
                  <a:srgbClr val="FFFFFF"/>
                </a:solidFill>
              </a:rPr>
              <a:t> with an open license for sharing and reuse.</a:t>
            </a:r>
          </a:p>
          <a:p>
            <a:pPr rtl="0" lvl="0" marR="0">
              <a:lnSpc>
                <a:spcPct val="100000"/>
              </a:lnSpc>
              <a:spcBef>
                <a:spcPts val="0"/>
              </a:spcBef>
              <a:spcAft>
                <a:spcPts val="0"/>
              </a:spcAft>
              <a:buNone/>
            </a:pPr>
            <a:r>
              <a:t/>
            </a:r>
            <a:endParaRPr sz="3733">
              <a:solidFill>
                <a:srgbClr val="FFFFFF"/>
              </a:solidFill>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3" name="Shape 183"/>
        <p:cNvGrpSpPr/>
        <p:nvPr/>
      </p:nvGrpSpPr>
      <p:grpSpPr>
        <a:xfrm>
          <a:off y="0" x="0"/>
          <a:ext cy="0" cx="0"/>
          <a:chOff y="0" x="0"/>
          <a:chExt cy="0" cx="0"/>
        </a:xfrm>
      </p:grpSpPr>
      <p:sp>
        <p:nvSpPr>
          <p:cNvPr id="184" name="Shape 184"/>
          <p:cNvSpPr txBox="1"/>
          <p:nvPr>
            <p:ph type="title"/>
          </p:nvPr>
        </p:nvSpPr>
        <p:spPr>
          <a:xfrm>
            <a:off y="304800" x="304800"/>
            <a:ext cy="990599" cx="9626699"/>
          </a:xfrm>
          <a:prstGeom prst="rect">
            <a:avLst/>
          </a:prstGeom>
        </p:spPr>
        <p:txBody>
          <a:bodyPr bIns="38100" rIns="38100" lIns="38100" tIns="38100" anchor="t" anchorCtr="0">
            <a:noAutofit/>
          </a:bodyPr>
          <a:lstStyle/>
          <a:p>
            <a:pPr rtl="0" lvl="0">
              <a:lnSpc>
                <a:spcPct val="100000"/>
              </a:lnSpc>
              <a:spcBef>
                <a:spcPts val="0"/>
              </a:spcBef>
              <a:buNone/>
            </a:pPr>
            <a:r>
              <a:rPr sz="4800" lang="en-US">
                <a:solidFill>
                  <a:srgbClr val="FFFFFF"/>
                </a:solidFill>
                <a:latin typeface="verdana"/>
                <a:ea typeface="verdana"/>
                <a:cs typeface="verdana"/>
                <a:sym typeface="verdana"/>
              </a:rPr>
              <a:t>5 Star Linked Open Data</a:t>
            </a:r>
          </a:p>
        </p:txBody>
      </p:sp>
      <p:pic>
        <p:nvPicPr>
          <p:cNvPr id="185" name="Shape 185"/>
          <p:cNvPicPr preferRelativeResize="0"/>
          <p:nvPr/>
        </p:nvPicPr>
        <p:blipFill>
          <a:blip r:embed="rId4"/>
          <a:stretch>
            <a:fillRect/>
          </a:stretch>
        </p:blipFill>
        <p:spPr>
          <a:xfrm>
            <a:off y="1409700" x="521675"/>
            <a:ext cy="5324849" cx="9117724"/>
          </a:xfrm>
          <a:prstGeom prst="rect">
            <a:avLst/>
          </a:prstGeom>
          <a:noFill/>
          <a:ln>
            <a:noFill/>
          </a:ln>
        </p:spPr>
      </p:pic>
      <p:sp>
        <p:nvSpPr>
          <p:cNvPr id="186" name="Shape 186"/>
          <p:cNvSpPr txBox="1"/>
          <p:nvPr/>
        </p:nvSpPr>
        <p:spPr>
          <a:xfrm>
            <a:off y="6987150" x="12675"/>
            <a:ext cy="561299" cx="10160099"/>
          </a:xfrm>
          <a:prstGeom prst="rect">
            <a:avLst/>
          </a:prstGeom>
        </p:spPr>
        <p:txBody>
          <a:bodyPr bIns="91425" rIns="91425" lIns="91425" tIns="91425" anchor="t" anchorCtr="0">
            <a:noAutofit/>
          </a:bodyPr>
          <a:lstStyle/>
          <a:p>
            <a:pPr algn="ctr" rtl="0" lvl="0">
              <a:spcBef>
                <a:spcPts val="0"/>
              </a:spcBef>
              <a:buNone/>
            </a:pPr>
            <a:r>
              <a:rPr sz="2400" lang="en-US">
                <a:solidFill>
                  <a:schemeClr val="lt1"/>
                </a:solidFill>
              </a:rPr>
              <a:t>http://5stardata.info/</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90" name="Shape 190"/>
        <p:cNvGrpSpPr/>
        <p:nvPr/>
      </p:nvGrpSpPr>
      <p:grpSpPr>
        <a:xfrm>
          <a:off y="0" x="0"/>
          <a:ext cy="0" cx="0"/>
          <a:chOff y="0" x="0"/>
          <a:chExt cy="0" cx="0"/>
        </a:xfrm>
      </p:grpSpPr>
      <p:sp>
        <p:nvSpPr>
          <p:cNvPr id="191" name="Shape 191"/>
          <p:cNvSpPr txBox="1"/>
          <p:nvPr/>
        </p:nvSpPr>
        <p:spPr>
          <a:xfrm>
            <a:off y="6987150" x="12675"/>
            <a:ext cy="561299" cx="10160099"/>
          </a:xfrm>
          <a:prstGeom prst="rect">
            <a:avLst/>
          </a:prstGeom>
        </p:spPr>
        <p:txBody>
          <a:bodyPr bIns="91425" rIns="91425" lIns="91425" tIns="91425" anchor="t" anchorCtr="0">
            <a:noAutofit/>
          </a:bodyPr>
          <a:lstStyle/>
          <a:p>
            <a:pPr algn="ctr" rtl="0" lvl="0">
              <a:spcBef>
                <a:spcPts val="0"/>
              </a:spcBef>
              <a:buNone/>
            </a:pPr>
            <a:r>
              <a:rPr sz="2400" lang="en-US">
                <a:solidFill>
                  <a:schemeClr val="lt1"/>
                </a:solidFill>
              </a:rPr>
              <a:t>*Tentative results for SEO - This is a personal result set.</a:t>
            </a:r>
          </a:p>
        </p:txBody>
      </p:sp>
      <p:pic>
        <p:nvPicPr>
          <p:cNvPr id="192" name="Shape 192"/>
          <p:cNvPicPr preferRelativeResize="0"/>
          <p:nvPr/>
        </p:nvPicPr>
        <p:blipFill>
          <a:blip r:embed="rId4"/>
          <a:stretch>
            <a:fillRect/>
          </a:stretch>
        </p:blipFill>
        <p:spPr>
          <a:xfrm>
            <a:off y="1035087" x="889000"/>
            <a:ext cy="5095875" cx="83820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96" name="Shape 196"/>
        <p:cNvGrpSpPr/>
        <p:nvPr/>
      </p:nvGrpSpPr>
      <p:grpSpPr>
        <a:xfrm>
          <a:off y="0" x="0"/>
          <a:ext cy="0" cx="0"/>
          <a:chOff y="0" x="0"/>
          <a:chExt cy="0" cx="0"/>
        </a:xfrm>
      </p:grpSpPr>
      <p:sp>
        <p:nvSpPr>
          <p:cNvPr id="197" name="Shape 197"/>
          <p:cNvSpPr txBox="1"/>
          <p:nvPr>
            <p:ph type="title"/>
          </p:nvPr>
        </p:nvSpPr>
        <p:spPr>
          <a:xfrm>
            <a:off y="304800" x="304800"/>
            <a:ext cy="990599" cx="9626699"/>
          </a:xfrm>
          <a:prstGeom prst="rect">
            <a:avLst/>
          </a:prstGeom>
        </p:spPr>
        <p:txBody>
          <a:bodyPr bIns="38100" rIns="38100" lIns="38100" tIns="38100" anchor="t" anchorCtr="0">
            <a:noAutofit/>
          </a:bodyPr>
          <a:lstStyle/>
          <a:p>
            <a:pPr rtl="0" lvl="0">
              <a:lnSpc>
                <a:spcPct val="100000"/>
              </a:lnSpc>
              <a:spcBef>
                <a:spcPts val="0"/>
              </a:spcBef>
              <a:buNone/>
            </a:pPr>
            <a:r>
              <a:rPr sz="4800" lang="en-US">
                <a:solidFill>
                  <a:srgbClr val="FFFFFF"/>
                </a:solidFill>
                <a:latin typeface="verdana"/>
                <a:ea typeface="verdana"/>
                <a:cs typeface="verdana"/>
                <a:sym typeface="verdana"/>
              </a:rPr>
              <a:t>Structured Data in Your Index</a:t>
            </a:r>
          </a:p>
        </p:txBody>
      </p:sp>
      <p:sp>
        <p:nvSpPr>
          <p:cNvPr id="198" name="Shape 198"/>
          <p:cNvSpPr txBox="1"/>
          <p:nvPr/>
        </p:nvSpPr>
        <p:spPr>
          <a:xfrm>
            <a:off y="6987150" x="12675"/>
            <a:ext cy="561299" cx="10160099"/>
          </a:xfrm>
          <a:prstGeom prst="rect">
            <a:avLst/>
          </a:prstGeom>
        </p:spPr>
        <p:txBody>
          <a:bodyPr bIns="91425" rIns="91425" lIns="91425" tIns="91425" anchor="t" anchorCtr="0">
            <a:noAutofit/>
          </a:bodyPr>
          <a:lstStyle/>
          <a:p>
            <a:pPr algn="ctr" rtl="0" lvl="0">
              <a:spcBef>
                <a:spcPts val="0"/>
              </a:spcBef>
              <a:buNone/>
            </a:pPr>
            <a:r>
              <a:rPr sz="2400" lang="en-US">
                <a:solidFill>
                  <a:schemeClr val="lt1"/>
                </a:solidFill>
              </a:rPr>
              <a:t>www.google.com/webmasters/tools/</a:t>
            </a:r>
          </a:p>
        </p:txBody>
      </p:sp>
      <p:pic>
        <p:nvPicPr>
          <p:cNvPr id="199" name="Shape 199"/>
          <p:cNvPicPr preferRelativeResize="0"/>
          <p:nvPr/>
        </p:nvPicPr>
        <p:blipFill>
          <a:blip r:embed="rId4"/>
          <a:stretch>
            <a:fillRect/>
          </a:stretch>
        </p:blipFill>
        <p:spPr>
          <a:xfrm>
            <a:off y="1223225" x="155575"/>
            <a:ext cy="5562600" cx="984885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03" name="Shape 203"/>
        <p:cNvGrpSpPr/>
        <p:nvPr/>
      </p:nvGrpSpPr>
      <p:grpSpPr>
        <a:xfrm>
          <a:off y="0" x="0"/>
          <a:ext cy="0" cx="0"/>
          <a:chOff y="0" x="0"/>
          <a:chExt cy="0" cx="0"/>
        </a:xfrm>
      </p:grpSpPr>
      <p:sp>
        <p:nvSpPr>
          <p:cNvPr id="204" name="Shape 204"/>
          <p:cNvSpPr txBox="1"/>
          <p:nvPr/>
        </p:nvSpPr>
        <p:spPr>
          <a:xfrm>
            <a:off y="6987150" x="12675"/>
            <a:ext cy="561299" cx="10160099"/>
          </a:xfrm>
          <a:prstGeom prst="rect">
            <a:avLst/>
          </a:prstGeom>
        </p:spPr>
        <p:txBody>
          <a:bodyPr bIns="91425" rIns="91425" lIns="91425" tIns="91425" anchor="t" anchorCtr="0">
            <a:noAutofit/>
          </a:bodyPr>
          <a:lstStyle/>
          <a:p>
            <a:pPr algn="ctr" rtl="0" lvl="0">
              <a:spcBef>
                <a:spcPts val="0"/>
              </a:spcBef>
              <a:buNone/>
            </a:pPr>
            <a:r>
              <a:rPr sz="2400" lang="en-US">
                <a:solidFill>
                  <a:schemeClr val="lt1"/>
                </a:solidFill>
              </a:rPr>
              <a:t>arc.lib.montana.edu/digital-collections/index.php?q=coconut+cream</a:t>
            </a:r>
          </a:p>
        </p:txBody>
      </p:sp>
      <p:pic>
        <p:nvPicPr>
          <p:cNvPr id="205" name="Shape 205"/>
          <p:cNvPicPr preferRelativeResize="0"/>
          <p:nvPr/>
        </p:nvPicPr>
        <p:blipFill>
          <a:blip r:embed="rId4"/>
          <a:stretch>
            <a:fillRect/>
          </a:stretch>
        </p:blipFill>
        <p:spPr>
          <a:xfrm>
            <a:off y="410175" x="150800"/>
            <a:ext cy="6248400" cx="985837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09" name="Shape 209"/>
        <p:cNvGrpSpPr/>
        <p:nvPr/>
      </p:nvGrpSpPr>
      <p:grpSpPr>
        <a:xfrm>
          <a:off y="0" x="0"/>
          <a:ext cy="0" cx="0"/>
          <a:chOff y="0" x="0"/>
          <a:chExt cy="0" cx="0"/>
        </a:xfrm>
      </p:grpSpPr>
      <p:sp>
        <p:nvSpPr>
          <p:cNvPr id="210" name="Shape 210"/>
          <p:cNvSpPr txBox="1"/>
          <p:nvPr/>
        </p:nvSpPr>
        <p:spPr>
          <a:xfrm>
            <a:off y="6987150" x="12675"/>
            <a:ext cy="561299" cx="10160099"/>
          </a:xfrm>
          <a:prstGeom prst="rect">
            <a:avLst/>
          </a:prstGeom>
        </p:spPr>
        <p:txBody>
          <a:bodyPr bIns="91425" rIns="91425" lIns="91425" tIns="91425" anchor="t" anchorCtr="0">
            <a:noAutofit/>
          </a:bodyPr>
          <a:lstStyle/>
          <a:p>
            <a:pPr algn="ctr" rtl="0" lvl="0">
              <a:spcBef>
                <a:spcPts val="0"/>
              </a:spcBef>
              <a:buNone/>
            </a:pPr>
            <a:r>
              <a:rPr sz="2400" lang="en-US">
                <a:solidFill>
                  <a:schemeClr val="lt1"/>
                </a:solidFill>
              </a:rPr>
              <a:t>Google Custom Search Engine JSON API Result</a:t>
            </a:r>
          </a:p>
        </p:txBody>
      </p:sp>
      <p:pic>
        <p:nvPicPr>
          <p:cNvPr id="211" name="Shape 211"/>
          <p:cNvPicPr preferRelativeResize="0"/>
          <p:nvPr/>
        </p:nvPicPr>
        <p:blipFill>
          <a:blip r:embed="rId4"/>
          <a:stretch>
            <a:fillRect/>
          </a:stretch>
        </p:blipFill>
        <p:spPr>
          <a:xfrm>
            <a:off y="704850" x="169862"/>
            <a:ext cy="6210300" cx="9820275"/>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15" name="Shape 215"/>
        <p:cNvGrpSpPr/>
        <p:nvPr/>
      </p:nvGrpSpPr>
      <p:grpSpPr>
        <a:xfrm>
          <a:off y="0" x="0"/>
          <a:ext cy="0" cx="0"/>
          <a:chOff y="0" x="0"/>
          <a:chExt cy="0" cx="0"/>
        </a:xfrm>
      </p:grpSpPr>
      <p:sp>
        <p:nvSpPr>
          <p:cNvPr id="216" name="Shape 216"/>
          <p:cNvSpPr txBox="1"/>
          <p:nvPr>
            <p:ph type="title"/>
          </p:nvPr>
        </p:nvSpPr>
        <p:spPr>
          <a:xfrm>
            <a:off y="304800" x="304800"/>
            <a:ext cy="990599" cx="9626699"/>
          </a:xfrm>
          <a:prstGeom prst="rect">
            <a:avLst/>
          </a:prstGeom>
        </p:spPr>
        <p:txBody>
          <a:bodyPr bIns="38100" rIns="38100" lIns="38100" tIns="38100" anchor="t" anchorCtr="0">
            <a:noAutofit/>
          </a:bodyPr>
          <a:lstStyle/>
          <a:p>
            <a:pPr rtl="0" lvl="0">
              <a:lnSpc>
                <a:spcPct val="100000"/>
              </a:lnSpc>
              <a:spcBef>
                <a:spcPts val="0"/>
              </a:spcBef>
              <a:buNone/>
            </a:pPr>
            <a:r>
              <a:rPr sz="4800" lang="en-US">
                <a:solidFill>
                  <a:srgbClr val="FFFFFF"/>
                </a:solidFill>
                <a:latin typeface="verdana"/>
                <a:ea typeface="verdana"/>
                <a:cs typeface="verdana"/>
                <a:sym typeface="verdana"/>
              </a:rPr>
              <a:t>Getting Started</a:t>
            </a:r>
          </a:p>
        </p:txBody>
      </p:sp>
      <p:sp>
        <p:nvSpPr>
          <p:cNvPr id="217" name="Shape 217"/>
          <p:cNvSpPr txBox="1"/>
          <p:nvPr>
            <p:ph idx="1" type="body"/>
          </p:nvPr>
        </p:nvSpPr>
        <p:spPr>
          <a:xfrm>
            <a:off y="1519975" x="304300"/>
            <a:ext cy="5530800" cx="9626699"/>
          </a:xfrm>
          <a:prstGeom prst="rect">
            <a:avLst/>
          </a:prstGeom>
        </p:spPr>
        <p:txBody>
          <a:bodyPr bIns="38100" rIns="38100" lIns="38100" tIns="38100" anchor="t" anchorCtr="0">
            <a:noAutofit/>
          </a:bodyPr>
          <a:lstStyle/>
          <a:p>
            <a:pPr rtl="0" lvl="0" marR="0" indent="-419100" marL="914400">
              <a:lnSpc>
                <a:spcPct val="100000"/>
              </a:lnSpc>
              <a:spcBef>
                <a:spcPts val="0"/>
              </a:spcBef>
              <a:spcAft>
                <a:spcPts val="0"/>
              </a:spcAft>
              <a:buClr>
                <a:srgbClr val="FFFFFF"/>
              </a:buClr>
              <a:buSzPct val="100000"/>
              <a:buFont typeface="Arial"/>
              <a:buAutoNum type="arabicPeriod"/>
            </a:pPr>
            <a:r>
              <a:rPr sz="3000" lang="en-US">
                <a:solidFill>
                  <a:srgbClr val="FFFFFF"/>
                </a:solidFill>
              </a:rPr>
              <a:t>Think about entities you want to surface - type of web page, organization, person, etc.</a:t>
            </a:r>
          </a:p>
          <a:p>
            <a:pPr rtl="0" lvl="0" marR="0">
              <a:lnSpc>
                <a:spcPct val="100000"/>
              </a:lnSpc>
              <a:spcBef>
                <a:spcPts val="0"/>
              </a:spcBef>
              <a:spcAft>
                <a:spcPts val="0"/>
              </a:spcAft>
              <a:buNone/>
            </a:pPr>
            <a:r>
              <a:t/>
            </a:r>
            <a:endParaRPr sz="3000">
              <a:solidFill>
                <a:srgbClr val="FFFFFF"/>
              </a:solidFill>
            </a:endParaRPr>
          </a:p>
          <a:p>
            <a:pPr rtl="0" lvl="0" marR="0" indent="-419100" marL="914400">
              <a:lnSpc>
                <a:spcPct val="100000"/>
              </a:lnSpc>
              <a:spcBef>
                <a:spcPts val="0"/>
              </a:spcBef>
              <a:spcAft>
                <a:spcPts val="0"/>
              </a:spcAft>
              <a:buClr>
                <a:srgbClr val="FFFFFF"/>
              </a:buClr>
              <a:buSzPct val="100000"/>
              <a:buFont typeface="Arial"/>
              <a:buAutoNum type="arabicPeriod"/>
            </a:pPr>
            <a:r>
              <a:rPr sz="3000" lang="en-US">
                <a:solidFill>
                  <a:srgbClr val="FFFFFF"/>
                </a:solidFill>
              </a:rPr>
              <a:t>Find those entities in schema.org vocabulary</a:t>
            </a:r>
          </a:p>
          <a:p>
            <a:pPr rtl="0" lvl="0" marR="0">
              <a:lnSpc>
                <a:spcPct val="100000"/>
              </a:lnSpc>
              <a:spcBef>
                <a:spcPts val="0"/>
              </a:spcBef>
              <a:spcAft>
                <a:spcPts val="0"/>
              </a:spcAft>
              <a:buNone/>
            </a:pPr>
            <a:r>
              <a:t/>
            </a:r>
            <a:endParaRPr sz="3000">
              <a:solidFill>
                <a:srgbClr val="FFFFFF"/>
              </a:solidFill>
            </a:endParaRPr>
          </a:p>
          <a:p>
            <a:pPr rtl="0" lvl="0" marR="0" indent="-419100" marL="914400">
              <a:lnSpc>
                <a:spcPct val="100000"/>
              </a:lnSpc>
              <a:spcBef>
                <a:spcPts val="0"/>
              </a:spcBef>
              <a:spcAft>
                <a:spcPts val="0"/>
              </a:spcAft>
              <a:buClr>
                <a:srgbClr val="FFFFFF"/>
              </a:buClr>
              <a:buSzPct val="100000"/>
              <a:buFont typeface="Arial"/>
              <a:buAutoNum type="arabicPeriod"/>
            </a:pPr>
            <a:r>
              <a:rPr sz="3000" lang="en-US">
                <a:solidFill>
                  <a:srgbClr val="FFFFFF"/>
                </a:solidFill>
              </a:rPr>
              <a:t>Draft your new markup</a:t>
            </a:r>
          </a:p>
          <a:p>
            <a:pPr rtl="0" lvl="1" marR="0" indent="-419100" marL="1371600">
              <a:lnSpc>
                <a:spcPct val="100000"/>
              </a:lnSpc>
              <a:spcBef>
                <a:spcPts val="0"/>
              </a:spcBef>
              <a:spcAft>
                <a:spcPts val="0"/>
              </a:spcAft>
              <a:buClr>
                <a:srgbClr val="FFFFFF"/>
              </a:buClr>
              <a:buSzPct val="100000"/>
              <a:buFont typeface="Arial"/>
              <a:buAutoNum type="alphaLcPeriod"/>
            </a:pPr>
            <a:r>
              <a:rPr sz="3000" lang="en-US">
                <a:solidFill>
                  <a:srgbClr val="FFFFFF"/>
                </a:solidFill>
              </a:rPr>
              <a:t>Use Google Structure Data Markup Helper Tool</a:t>
            </a:r>
          </a:p>
          <a:p>
            <a:pPr rtl="0" lvl="0" marR="0" indent="0" marL="457200">
              <a:lnSpc>
                <a:spcPct val="100000"/>
              </a:lnSpc>
              <a:spcBef>
                <a:spcPts val="0"/>
              </a:spcBef>
              <a:spcAft>
                <a:spcPts val="0"/>
              </a:spcAft>
              <a:buNone/>
            </a:pPr>
            <a:r>
              <a:t/>
            </a:r>
            <a:endParaRPr sz="3000">
              <a:solidFill>
                <a:srgbClr val="FFFFFF"/>
              </a:solidFill>
            </a:endParaRPr>
          </a:p>
          <a:p>
            <a:pPr rtl="0" lvl="0" marR="0" indent="-419100" marL="914400">
              <a:lnSpc>
                <a:spcPct val="100000"/>
              </a:lnSpc>
              <a:spcBef>
                <a:spcPts val="0"/>
              </a:spcBef>
              <a:spcAft>
                <a:spcPts val="0"/>
              </a:spcAft>
              <a:buClr>
                <a:srgbClr val="FFFFFF"/>
              </a:buClr>
              <a:buSzPct val="100000"/>
              <a:buFont typeface="Arial"/>
              <a:buAutoNum type="arabicPeriod"/>
            </a:pPr>
            <a:r>
              <a:rPr sz="3000" lang="en-US">
                <a:solidFill>
                  <a:srgbClr val="FFFFFF"/>
                </a:solidFill>
              </a:rPr>
              <a:t>Test your markup in Google Structured Data Testing Tool</a:t>
            </a:r>
          </a:p>
          <a:p>
            <a:pPr rtl="0" lvl="0" marR="0">
              <a:lnSpc>
                <a:spcPct val="100000"/>
              </a:lnSpc>
              <a:spcBef>
                <a:spcPts val="0"/>
              </a:spcBef>
              <a:spcAft>
                <a:spcPts val="0"/>
              </a:spcAft>
              <a:buNone/>
            </a:pPr>
            <a:r>
              <a:t/>
            </a:r>
            <a:endParaRPr sz="3000">
              <a:solidFill>
                <a:srgbClr val="FFFFFF"/>
              </a:solidFill>
            </a:endParaRPr>
          </a:p>
          <a:p>
            <a:pPr rtl="0" lvl="0" marR="0" indent="-419100" marL="914400">
              <a:lnSpc>
                <a:spcPct val="100000"/>
              </a:lnSpc>
              <a:spcBef>
                <a:spcPts val="0"/>
              </a:spcBef>
              <a:spcAft>
                <a:spcPts val="0"/>
              </a:spcAft>
              <a:buClr>
                <a:srgbClr val="FFFFFF"/>
              </a:buClr>
              <a:buSzPct val="100000"/>
              <a:buFont typeface="Arial"/>
              <a:buAutoNum type="arabicPeriod"/>
            </a:pPr>
            <a:r>
              <a:rPr sz="3000" lang="en-US">
                <a:solidFill>
                  <a:srgbClr val="FFFFFF"/>
                </a:solidFill>
              </a:rPr>
              <a:t>Publish it on the web.</a:t>
            </a:r>
          </a:p>
          <a:p>
            <a:pPr rtl="0" lvl="0" marR="0">
              <a:lnSpc>
                <a:spcPct val="100000"/>
              </a:lnSpc>
              <a:spcBef>
                <a:spcPts val="0"/>
              </a:spcBef>
              <a:spcAft>
                <a:spcPts val="0"/>
              </a:spcAft>
              <a:buNone/>
            </a:pPr>
            <a:r>
              <a:t/>
            </a:r>
            <a:endParaRPr sz="2400">
              <a:solidFill>
                <a:srgbClr val="FFFFFF"/>
              </a:solidFill>
              <a:latin typeface="arial"/>
              <a:ea typeface="arial"/>
              <a:cs typeface="arial"/>
              <a:sym typeface="arial"/>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1" name="Shape 221"/>
        <p:cNvGrpSpPr/>
        <p:nvPr/>
      </p:nvGrpSpPr>
      <p:grpSpPr>
        <a:xfrm>
          <a:off y="0" x="0"/>
          <a:ext cy="0" cx="0"/>
          <a:chOff y="0" x="0"/>
          <a:chExt cy="0" cx="0"/>
        </a:xfrm>
      </p:grpSpPr>
      <p:sp>
        <p:nvSpPr>
          <p:cNvPr id="222" name="Shape 222"/>
          <p:cNvSpPr txBox="1"/>
          <p:nvPr>
            <p:ph type="title"/>
          </p:nvPr>
        </p:nvSpPr>
        <p:spPr>
          <a:xfrm>
            <a:off y="304800" x="304800"/>
            <a:ext cy="990599" cx="9626699"/>
          </a:xfrm>
          <a:prstGeom prst="rect">
            <a:avLst/>
          </a:prstGeom>
        </p:spPr>
        <p:txBody>
          <a:bodyPr bIns="38100" rIns="38100" lIns="38100" tIns="38100" anchor="t" anchorCtr="0">
            <a:noAutofit/>
          </a:bodyPr>
          <a:lstStyle/>
          <a:p>
            <a:pPr rtl="0" lvl="0">
              <a:lnSpc>
                <a:spcPct val="100000"/>
              </a:lnSpc>
              <a:spcBef>
                <a:spcPts val="0"/>
              </a:spcBef>
              <a:buNone/>
            </a:pPr>
            <a:r>
              <a:rPr sz="4800" lang="en-US">
                <a:solidFill>
                  <a:srgbClr val="FFFFFF"/>
                </a:solidFill>
                <a:latin typeface="verdana"/>
                <a:ea typeface="verdana"/>
                <a:cs typeface="verdana"/>
                <a:sym typeface="verdana"/>
              </a:rPr>
              <a:t>Schema.org in Libraries</a:t>
            </a:r>
          </a:p>
        </p:txBody>
      </p:sp>
      <p:sp>
        <p:nvSpPr>
          <p:cNvPr id="223" name="Shape 223"/>
          <p:cNvSpPr txBox="1"/>
          <p:nvPr>
            <p:ph idx="1" type="body"/>
          </p:nvPr>
        </p:nvSpPr>
        <p:spPr>
          <a:xfrm>
            <a:off y="1410500" x="304300"/>
            <a:ext cy="6031200" cx="9410400"/>
          </a:xfrm>
          <a:prstGeom prst="rect">
            <a:avLst/>
          </a:prstGeom>
        </p:spPr>
        <p:txBody>
          <a:bodyPr bIns="38100" rIns="38100" lIns="38100" tIns="38100" anchor="t" anchorCtr="0">
            <a:noAutofit/>
          </a:bodyPr>
          <a:lstStyle/>
          <a:p>
            <a:pPr rtl="0" lvl="0" marR="0" indent="-465666" marL="457200">
              <a:lnSpc>
                <a:spcPct val="100000"/>
              </a:lnSpc>
              <a:spcBef>
                <a:spcPts val="0"/>
              </a:spcBef>
              <a:spcAft>
                <a:spcPts val="0"/>
              </a:spcAft>
              <a:buClr>
                <a:schemeClr val="lt1"/>
              </a:buClr>
              <a:buSzPct val="100900"/>
              <a:buFont typeface="Arial"/>
              <a:buChar char="●"/>
            </a:pPr>
            <a:r>
              <a:rPr sz="3733" lang="en-US">
                <a:solidFill>
                  <a:schemeClr val="lt1"/>
                </a:solidFill>
                <a:latin typeface="arial"/>
                <a:ea typeface="arial"/>
                <a:cs typeface="arial"/>
                <a:sym typeface="arial"/>
              </a:rPr>
              <a:t>NCSU Libraries, Jason Ronallo</a:t>
            </a:r>
          </a:p>
          <a:p>
            <a:pPr rtl="0" lvl="1" marR="0" indent="-419100" marL="914400">
              <a:lnSpc>
                <a:spcPct val="100000"/>
              </a:lnSpc>
              <a:spcBef>
                <a:spcPts val="0"/>
              </a:spcBef>
              <a:spcAft>
                <a:spcPts val="0"/>
              </a:spcAft>
              <a:buClr>
                <a:srgbClr val="FFFFFF"/>
              </a:buClr>
              <a:buSzPct val="100000"/>
              <a:buFont typeface="Courier New"/>
              <a:buChar char="o"/>
            </a:pPr>
            <a:r>
              <a:rPr sz="3000" lang="en-US">
                <a:solidFill>
                  <a:srgbClr val="FFFFFF"/>
                </a:solidFill>
                <a:latin typeface="arial"/>
                <a:ea typeface="arial"/>
                <a:cs typeface="arial"/>
                <a:sym typeface="arial"/>
              </a:rPr>
              <a:t>http://journal.code4lib.org/articles/6400</a:t>
            </a:r>
          </a:p>
          <a:p>
            <a:pPr rtl="0" lvl="0" marR="0">
              <a:lnSpc>
                <a:spcPct val="100000"/>
              </a:lnSpc>
              <a:spcBef>
                <a:spcPts val="0"/>
              </a:spcBef>
              <a:spcAft>
                <a:spcPts val="0"/>
              </a:spcAft>
              <a:buNone/>
            </a:pPr>
            <a:r>
              <a:t/>
            </a:r>
            <a:endParaRPr sz="3733">
              <a:solidFill>
                <a:srgbClr val="FFFFFF"/>
              </a:solidFill>
              <a:latin typeface="arial"/>
              <a:ea typeface="arial"/>
              <a:cs typeface="arial"/>
              <a:sym typeface="arial"/>
            </a:endParaRPr>
          </a:p>
          <a:p>
            <a:pPr rtl="0" lvl="0" marR="0" indent="-287866" marL="381000">
              <a:lnSpc>
                <a:spcPct val="100000"/>
              </a:lnSpc>
              <a:spcBef>
                <a:spcPts val="0"/>
              </a:spcBef>
              <a:spcAft>
                <a:spcPts val="0"/>
              </a:spcAft>
              <a:buClr>
                <a:srgbClr val="FFFFFF"/>
              </a:buClr>
              <a:buSzPct val="100900"/>
              <a:buFont typeface="Arial"/>
              <a:buChar char="●"/>
            </a:pPr>
            <a:r>
              <a:rPr sz="3733" lang="en-US">
                <a:solidFill>
                  <a:srgbClr val="FFFFFF"/>
                </a:solidFill>
                <a:latin typeface="arial"/>
                <a:ea typeface="arial"/>
                <a:cs typeface="arial"/>
                <a:sym typeface="arial"/>
              </a:rPr>
              <a:t>Duke Libraries, Sean Aery </a:t>
            </a:r>
          </a:p>
          <a:p>
            <a:pPr rtl="0" lvl="1" marR="0" indent="-419100" marL="914400">
              <a:lnSpc>
                <a:spcPct val="100000"/>
              </a:lnSpc>
              <a:spcBef>
                <a:spcPts val="0"/>
              </a:spcBef>
              <a:spcAft>
                <a:spcPts val="0"/>
              </a:spcAft>
              <a:buClr>
                <a:srgbClr val="FFFFFF"/>
              </a:buClr>
              <a:buSzPct val="100000"/>
              <a:buFont typeface="Courier New"/>
              <a:buChar char="o"/>
            </a:pPr>
            <a:r>
              <a:rPr sz="3000" lang="en-US">
                <a:solidFill>
                  <a:srgbClr val="FFFFFF"/>
                </a:solidFill>
                <a:latin typeface="arial"/>
                <a:ea typeface="arial"/>
                <a:cs typeface="arial"/>
                <a:sym typeface="arial"/>
              </a:rPr>
              <a:t>http://www.cni.org/topics/information-access-retrieval/discovery-turned-inside-out-using-schema-org-and-google-site-search-with-library-digital-collections-2/</a:t>
            </a:r>
          </a:p>
          <a:p>
            <a:pPr rtl="0" lvl="0" marR="0">
              <a:lnSpc>
                <a:spcPct val="100000"/>
              </a:lnSpc>
              <a:spcBef>
                <a:spcPts val="0"/>
              </a:spcBef>
              <a:spcAft>
                <a:spcPts val="0"/>
              </a:spcAft>
              <a:buNone/>
            </a:pPr>
            <a:r>
              <a:t/>
            </a:r>
            <a:endParaRPr sz="3000">
              <a:solidFill>
                <a:srgbClr val="FFFFFF"/>
              </a:solidFill>
              <a:latin typeface="arial"/>
              <a:ea typeface="arial"/>
              <a:cs typeface="arial"/>
              <a:sym typeface="arial"/>
            </a:endParaRPr>
          </a:p>
          <a:p>
            <a:pPr rtl="0" lvl="0" marR="0" indent="-287866" marL="381000">
              <a:lnSpc>
                <a:spcPct val="100000"/>
              </a:lnSpc>
              <a:spcBef>
                <a:spcPts val="0"/>
              </a:spcBef>
              <a:spcAft>
                <a:spcPts val="0"/>
              </a:spcAft>
              <a:buClr>
                <a:srgbClr val="FFFFFF"/>
              </a:buClr>
              <a:buSzPct val="100900"/>
              <a:buFont typeface="Arial"/>
              <a:buChar char="●"/>
            </a:pPr>
            <a:r>
              <a:rPr sz="3733" lang="en-US">
                <a:solidFill>
                  <a:srgbClr val="FFFFFF"/>
                </a:solidFill>
                <a:latin typeface="arial"/>
                <a:ea typeface="arial"/>
                <a:cs typeface="arial"/>
                <a:sym typeface="arial"/>
              </a:rPr>
              <a:t>RDFa and Schema.org, Dan Scott</a:t>
            </a:r>
          </a:p>
          <a:p>
            <a:pPr rtl="0" lvl="1" marR="0" indent="-419100" marL="914400">
              <a:lnSpc>
                <a:spcPct val="100000"/>
              </a:lnSpc>
              <a:spcBef>
                <a:spcPts val="0"/>
              </a:spcBef>
              <a:spcAft>
                <a:spcPts val="0"/>
              </a:spcAft>
              <a:buClr>
                <a:srgbClr val="FFFFFF"/>
              </a:buClr>
              <a:buSzPct val="100000"/>
              <a:buFont typeface="Courier New"/>
              <a:buChar char="o"/>
            </a:pPr>
            <a:r>
              <a:rPr sz="3000" lang="en-US">
                <a:solidFill>
                  <a:srgbClr val="FFFFFF"/>
                </a:solidFill>
                <a:latin typeface="arial"/>
                <a:ea typeface="arial"/>
                <a:cs typeface="arial"/>
                <a:sym typeface="arial"/>
              </a:rPr>
              <a:t>http://coffeecode.net/archives/271-RDFa-and-schema.org-all-the-library-things.html</a:t>
            </a:r>
          </a:p>
          <a:p>
            <a:pPr rtl="0" lvl="0" marR="0">
              <a:lnSpc>
                <a:spcPct val="100000"/>
              </a:lnSpc>
              <a:spcBef>
                <a:spcPts val="0"/>
              </a:spcBef>
              <a:spcAft>
                <a:spcPts val="0"/>
              </a:spcAft>
              <a:buNone/>
            </a:pPr>
            <a:r>
              <a:t/>
            </a:r>
            <a:endParaRPr sz="3733">
              <a:solidFill>
                <a:srgbClr val="FFFFFF"/>
              </a:solidFill>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27" name="Shape 227"/>
        <p:cNvGrpSpPr/>
        <p:nvPr/>
      </p:nvGrpSpPr>
      <p:grpSpPr>
        <a:xfrm>
          <a:off y="0" x="0"/>
          <a:ext cy="0" cx="0"/>
          <a:chOff y="0" x="0"/>
          <a:chExt cy="0" cx="0"/>
        </a:xfrm>
      </p:grpSpPr>
      <p:sp>
        <p:nvSpPr>
          <p:cNvPr id="228" name="Shape 228"/>
          <p:cNvSpPr txBox="1"/>
          <p:nvPr>
            <p:ph idx="1" type="body"/>
          </p:nvPr>
        </p:nvSpPr>
        <p:spPr>
          <a:xfrm>
            <a:off y="3318875" x="279400"/>
            <a:ext cy="4077600" cx="9621899"/>
          </a:xfrm>
          <a:prstGeom prst="rect">
            <a:avLst/>
          </a:prstGeom>
          <a:noFill/>
          <a:ln>
            <a:noFill/>
          </a:ln>
        </p:spPr>
        <p:txBody>
          <a:bodyPr bIns="0" rIns="0" lIns="0" tIns="0" anchor="t" anchorCtr="0">
            <a:noAutofit/>
          </a:bodyPr>
          <a:lstStyle/>
          <a:p>
            <a:pPr algn="l" rtl="0" lvl="0" marR="0" indent="0" marL="0">
              <a:lnSpc>
                <a:spcPct val="95000"/>
              </a:lnSpc>
              <a:spcBef>
                <a:spcPts val="0"/>
              </a:spcBef>
              <a:spcAft>
                <a:spcPts val="0"/>
              </a:spcAft>
              <a:buClr>
                <a:srgbClr val="000000"/>
              </a:buClr>
              <a:buSzPct val="57894"/>
              <a:buFont typeface="Arial"/>
              <a:buNone/>
            </a:pPr>
            <a:r>
              <a:rPr b="1" sz="1900" lang="en-US">
                <a:solidFill>
                  <a:srgbClr val="FFFFFF"/>
                </a:solidFill>
                <a:latin typeface="Arial"/>
                <a:ea typeface="Arial"/>
                <a:cs typeface="Arial"/>
                <a:sym typeface="Arial"/>
              </a:rPr>
              <a:t>Scott Young:</a:t>
            </a:r>
            <a:r>
              <a:rPr sz="1900" lang="en-US">
                <a:solidFill>
                  <a:srgbClr val="FFFFFF"/>
                </a:solidFill>
                <a:latin typeface="Arial"/>
                <a:ea typeface="Arial"/>
                <a:cs typeface="Arial"/>
                <a:sym typeface="Arial"/>
              </a:rPr>
              <a:t> Digital Initiatives Librarian at Montana State University. Scott works to make information more open and accessible through front-end web development, semantic web development, user experience research, and social media. Catch up with him on Twitter @hello_scott_.</a:t>
            </a:r>
          </a:p>
          <a:p>
            <a:pPr algn="l" rtl="0" lvl="0" marR="0" indent="0" marL="0">
              <a:lnSpc>
                <a:spcPct val="95000"/>
              </a:lnSpc>
              <a:spcBef>
                <a:spcPts val="0"/>
              </a:spcBef>
              <a:spcAft>
                <a:spcPts val="0"/>
              </a:spcAft>
              <a:buClr>
                <a:srgbClr val="000000"/>
              </a:buClr>
              <a:buFont typeface="Arial"/>
              <a:buNone/>
            </a:pPr>
            <a:r>
              <a:t/>
            </a:r>
            <a:endParaRPr sz="1900">
              <a:solidFill>
                <a:srgbClr val="FFFFFF"/>
              </a:solidFill>
              <a:latin typeface="Arial"/>
              <a:ea typeface="Arial"/>
              <a:cs typeface="Arial"/>
              <a:sym typeface="Arial"/>
            </a:endParaRPr>
          </a:p>
          <a:p>
            <a:pPr algn="l" rtl="0" lvl="0" marR="0" indent="0" marL="0">
              <a:lnSpc>
                <a:spcPct val="95000"/>
              </a:lnSpc>
              <a:spcBef>
                <a:spcPts val="0"/>
              </a:spcBef>
              <a:spcAft>
                <a:spcPts val="0"/>
              </a:spcAft>
              <a:buClr>
                <a:srgbClr val="000000"/>
              </a:buClr>
              <a:buSzPct val="57894"/>
              <a:buFont typeface="Arial"/>
              <a:buNone/>
            </a:pPr>
            <a:r>
              <a:rPr b="1" sz="1900" lang="en-US">
                <a:solidFill>
                  <a:srgbClr val="FFFFFF"/>
                </a:solidFill>
                <a:latin typeface="Arial"/>
                <a:ea typeface="Arial"/>
                <a:cs typeface="Arial"/>
                <a:sym typeface="Arial"/>
              </a:rPr>
              <a:t>Jason Clark: </a:t>
            </a:r>
            <a:r>
              <a:rPr sz="1900" lang="en-US">
                <a:solidFill>
                  <a:srgbClr val="FFFFFF"/>
                </a:solidFill>
                <a:latin typeface="Arial"/>
                <a:ea typeface="Arial"/>
                <a:cs typeface="Arial"/>
                <a:sym typeface="Arial"/>
              </a:rPr>
              <a:t>Head of Digital Access and Web Services at Montana State University Library</a:t>
            </a:r>
          </a:p>
          <a:p>
            <a:pPr algn="l" rtl="0" lvl="0" marR="0" indent="0" marL="0">
              <a:lnSpc>
                <a:spcPct val="95000"/>
              </a:lnSpc>
              <a:spcBef>
                <a:spcPts val="0"/>
              </a:spcBef>
              <a:spcAft>
                <a:spcPts val="0"/>
              </a:spcAft>
              <a:buClr>
                <a:srgbClr val="000000"/>
              </a:buClr>
              <a:buFont typeface="Arial"/>
              <a:buNone/>
            </a:pPr>
            <a:r>
              <a:t/>
            </a:r>
            <a:endParaRPr sz="1900">
              <a:solidFill>
                <a:srgbClr val="FFFFFF"/>
              </a:solidFill>
              <a:latin typeface="Arial"/>
              <a:ea typeface="Arial"/>
              <a:cs typeface="Arial"/>
              <a:sym typeface="Arial"/>
            </a:endParaRPr>
          </a:p>
          <a:p>
            <a:pPr algn="l" rtl="0" lvl="0" marR="0" indent="0" marL="0">
              <a:lnSpc>
                <a:spcPct val="95000"/>
              </a:lnSpc>
              <a:spcBef>
                <a:spcPts val="0"/>
              </a:spcBef>
              <a:spcAft>
                <a:spcPts val="0"/>
              </a:spcAft>
              <a:buClr>
                <a:srgbClr val="000000"/>
              </a:buClr>
              <a:buSzPct val="57894"/>
              <a:buFont typeface="Arial"/>
              <a:buNone/>
            </a:pPr>
            <a:r>
              <a:rPr b="1" sz="1900" lang="en-US">
                <a:solidFill>
                  <a:srgbClr val="FFFFFF"/>
                </a:solidFill>
                <a:latin typeface="Arial"/>
                <a:ea typeface="Arial"/>
                <a:cs typeface="Arial"/>
                <a:sym typeface="Arial"/>
              </a:rPr>
              <a:t>Patrick O’Brien: </a:t>
            </a:r>
            <a:r>
              <a:rPr sz="1900" lang="en-US">
                <a:solidFill>
                  <a:srgbClr val="FFFFFF"/>
                </a:solidFill>
                <a:latin typeface="Arial"/>
                <a:ea typeface="Arial"/>
                <a:cs typeface="Arial"/>
                <a:sym typeface="Arial"/>
              </a:rPr>
              <a:t>Semantic Web Research Director at Montana State University Library.</a:t>
            </a:r>
          </a:p>
          <a:p>
            <a:pPr algn="l" rtl="0" lvl="0" marR="0" indent="0" marL="0">
              <a:lnSpc>
                <a:spcPct val="95000"/>
              </a:lnSpc>
              <a:spcBef>
                <a:spcPts val="0"/>
              </a:spcBef>
              <a:spcAft>
                <a:spcPts val="0"/>
              </a:spcAft>
              <a:buClr>
                <a:srgbClr val="000000"/>
              </a:buClr>
              <a:buFont typeface="Arial"/>
              <a:buNone/>
            </a:pPr>
            <a:r>
              <a:t/>
            </a:r>
            <a:endParaRPr sz="1900">
              <a:solidFill>
                <a:srgbClr val="FFFFFF"/>
              </a:solidFill>
              <a:latin typeface="Arial"/>
              <a:ea typeface="Arial"/>
              <a:cs typeface="Arial"/>
              <a:sym typeface="Arial"/>
            </a:endParaRPr>
          </a:p>
          <a:p>
            <a:pPr algn="l" rtl="0" lvl="0" marR="0" indent="0" marL="0">
              <a:lnSpc>
                <a:spcPct val="95000"/>
              </a:lnSpc>
              <a:spcBef>
                <a:spcPts val="0"/>
              </a:spcBef>
              <a:spcAft>
                <a:spcPts val="0"/>
              </a:spcAft>
              <a:buClr>
                <a:srgbClr val="000000"/>
              </a:buClr>
              <a:buSzPct val="57894"/>
              <a:buFont typeface="Arial"/>
              <a:buNone/>
            </a:pPr>
            <a:r>
              <a:rPr b="1" sz="1900" lang="en-US">
                <a:solidFill>
                  <a:srgbClr val="FFFFFF"/>
                </a:solidFill>
                <a:latin typeface="Arial"/>
                <a:ea typeface="Arial"/>
                <a:cs typeface="Arial"/>
                <a:sym typeface="Arial"/>
              </a:rPr>
              <a:t>Kenning Arlitsch: </a:t>
            </a:r>
            <a:r>
              <a:rPr sz="1900" lang="en-US">
                <a:solidFill>
                  <a:srgbClr val="FFFFFF"/>
                </a:solidFill>
                <a:latin typeface="Arial"/>
                <a:ea typeface="Arial"/>
                <a:cs typeface="Arial"/>
                <a:sym typeface="Arial"/>
              </a:rPr>
              <a:t>Dean of the Library at Montana State University.  His book, co-authored with Patrick OBrien is titled Improving the Visibility and Use of Digital Repositories through SEO, and was published in February 2013.  He occasionally tweets from @kenning_msu.</a:t>
            </a:r>
          </a:p>
          <a:p>
            <a:pPr algn="l" rtl="0" lvl="0" marR="0" indent="0" marL="0">
              <a:lnSpc>
                <a:spcPct val="95000"/>
              </a:lnSpc>
              <a:spcBef>
                <a:spcPts val="0"/>
              </a:spcBef>
              <a:spcAft>
                <a:spcPts val="0"/>
              </a:spcAft>
              <a:buClr>
                <a:schemeClr val="dk1"/>
              </a:buClr>
              <a:buFont typeface="Arial"/>
              <a:buNone/>
            </a:pPr>
            <a:r>
              <a:t/>
            </a:r>
            <a:endParaRPr sz="2200">
              <a:solidFill>
                <a:srgbClr val="FFFFFF"/>
              </a:solidFill>
              <a:latin typeface="Arial"/>
              <a:ea typeface="Arial"/>
              <a:cs typeface="Arial"/>
              <a:sym typeface="Arial"/>
            </a:endParaRPr>
          </a:p>
        </p:txBody>
      </p:sp>
      <p:pic>
        <p:nvPicPr>
          <p:cNvPr id="229" name="Shape 229"/>
          <p:cNvPicPr preferRelativeResize="0"/>
          <p:nvPr/>
        </p:nvPicPr>
        <p:blipFill>
          <a:blip r:embed="rId3"/>
          <a:stretch>
            <a:fillRect/>
          </a:stretch>
        </p:blipFill>
        <p:spPr>
          <a:xfrm>
            <a:off y="1354250" x="1694850"/>
            <a:ext cy="1695450" cx="6438900"/>
          </a:xfrm>
          <a:prstGeom prst="rect">
            <a:avLst/>
          </a:prstGeom>
          <a:noFill/>
          <a:ln>
            <a:noFill/>
          </a:ln>
        </p:spPr>
      </p:pic>
      <p:sp>
        <p:nvSpPr>
          <p:cNvPr id="230" name="Shape 230"/>
          <p:cNvSpPr txBox="1"/>
          <p:nvPr/>
        </p:nvSpPr>
        <p:spPr>
          <a:xfrm>
            <a:off y="207650" x="279325"/>
            <a:ext cy="1146600" cx="9621899"/>
          </a:xfrm>
          <a:prstGeom prst="rect">
            <a:avLst/>
          </a:prstGeom>
        </p:spPr>
        <p:txBody>
          <a:bodyPr bIns="91425" rIns="91425" lIns="91425" tIns="91425" anchor="t" anchorCtr="0">
            <a:noAutofit/>
          </a:bodyPr>
          <a:lstStyle/>
          <a:p>
            <a:pPr algn="ctr">
              <a:spcBef>
                <a:spcPts val="0"/>
              </a:spcBef>
              <a:buNone/>
            </a:pPr>
            <a:r>
              <a:rPr sz="4800" lang="en-US">
                <a:solidFill>
                  <a:schemeClr val="lt1"/>
                </a:solidFill>
              </a:rPr>
              <a:t>A Research Team Effort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73" name="Shape 73"/>
        <p:cNvGrpSpPr/>
        <p:nvPr/>
      </p:nvGrpSpPr>
      <p:grpSpPr>
        <a:xfrm>
          <a:off y="0" x="0"/>
          <a:ext cy="0" cx="0"/>
          <a:chOff y="0" x="0"/>
          <a:chExt cy="0" cx="0"/>
        </a:xfrm>
      </p:grpSpPr>
      <p:sp>
        <p:nvSpPr>
          <p:cNvPr id="74" name="Shape 74"/>
          <p:cNvSpPr txBox="1"/>
          <p:nvPr>
            <p:ph type="title"/>
          </p:nvPr>
        </p:nvSpPr>
        <p:spPr>
          <a:xfrm>
            <a:off y="304800" x="304800"/>
            <a:ext cy="990599" cx="9626599"/>
          </a:xfrm>
          <a:prstGeom prst="rect">
            <a:avLst/>
          </a:prstGeom>
        </p:spPr>
        <p:txBody>
          <a:bodyPr bIns="38100" rIns="38100" lIns="38100" tIns="38100" anchor="t" anchorCtr="0">
            <a:noAutofit/>
          </a:bodyPr>
          <a:lstStyle/>
          <a:p>
            <a:pPr rtl="0">
              <a:lnSpc>
                <a:spcPct val="100000"/>
              </a:lnSpc>
              <a:spcBef>
                <a:spcPts val="0"/>
              </a:spcBef>
              <a:buNone/>
            </a:pPr>
            <a:r>
              <a:rPr sz="4800" lang="en-US">
                <a:solidFill>
                  <a:srgbClr val="FFFFFF"/>
                </a:solidFill>
                <a:latin typeface="verdana"/>
                <a:ea typeface="verdana"/>
                <a:cs typeface="verdana"/>
                <a:sym typeface="verdana"/>
              </a:rPr>
              <a:t>pinboard.in tag</a:t>
            </a:r>
          </a:p>
        </p:txBody>
      </p:sp>
      <p:sp>
        <p:nvSpPr>
          <p:cNvPr id="75" name="Shape 75"/>
          <p:cNvSpPr txBox="1"/>
          <p:nvPr>
            <p:ph idx="1" type="body"/>
          </p:nvPr>
        </p:nvSpPr>
        <p:spPr>
          <a:xfrm>
            <a:off y="1519975" x="304300"/>
            <a:ext cy="4961099" cx="9626699"/>
          </a:xfrm>
          <a:prstGeom prst="rect">
            <a:avLst/>
          </a:prstGeom>
        </p:spPr>
        <p:txBody>
          <a:bodyPr bIns="38100" rIns="38100" lIns="38100" tIns="38100" anchor="t" anchorCtr="0">
            <a:noAutofit/>
          </a:bodyPr>
          <a:lstStyle/>
          <a:p>
            <a:pPr rtl="0" lvl="0" marR="0">
              <a:lnSpc>
                <a:spcPct val="100000"/>
              </a:lnSpc>
              <a:spcBef>
                <a:spcPts val="0"/>
              </a:spcBef>
              <a:spcAft>
                <a:spcPts val="0"/>
              </a:spcAft>
              <a:buNone/>
            </a:pPr>
            <a:r>
              <a:t/>
            </a:r>
            <a:endParaRPr sz="3733">
              <a:solidFill>
                <a:srgbClr val="FFFFFF"/>
              </a:solidFill>
              <a:latin typeface="arial"/>
              <a:ea typeface="arial"/>
              <a:cs typeface="arial"/>
              <a:sym typeface="arial"/>
            </a:endParaRPr>
          </a:p>
          <a:p>
            <a:pPr rtl="0" lvl="0" marR="0">
              <a:lnSpc>
                <a:spcPct val="100000"/>
              </a:lnSpc>
              <a:spcBef>
                <a:spcPts val="0"/>
              </a:spcBef>
              <a:spcAft>
                <a:spcPts val="0"/>
              </a:spcAft>
              <a:buNone/>
            </a:pPr>
            <a:r>
              <a:t/>
            </a:r>
            <a:endParaRPr sz="3733">
              <a:solidFill>
                <a:srgbClr val="FFFFFF"/>
              </a:solidFill>
              <a:latin typeface="arial"/>
              <a:ea typeface="arial"/>
              <a:cs typeface="arial"/>
              <a:sym typeface="arial"/>
            </a:endParaRPr>
          </a:p>
          <a:p>
            <a:pPr rtl="0" lvl="0" marR="0">
              <a:lnSpc>
                <a:spcPct val="100000"/>
              </a:lnSpc>
              <a:spcBef>
                <a:spcPts val="0"/>
              </a:spcBef>
              <a:spcAft>
                <a:spcPts val="0"/>
              </a:spcAft>
              <a:buNone/>
            </a:pPr>
            <a:r>
              <a:rPr sz="4300" lang="en-US">
                <a:solidFill>
                  <a:srgbClr val="FFFFFF"/>
                </a:solidFill>
                <a:latin typeface="arial"/>
                <a:ea typeface="arial"/>
                <a:cs typeface="arial"/>
                <a:sym typeface="arial"/>
              </a:rPr>
              <a:t>pinboard.in/u:jasonclark/t:ala-schema/</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34" name="Shape 234"/>
        <p:cNvGrpSpPr/>
        <p:nvPr/>
      </p:nvGrpSpPr>
      <p:grpSpPr>
        <a:xfrm>
          <a:off y="0" x="0"/>
          <a:ext cy="0" cx="0"/>
          <a:chOff y="0" x="0"/>
          <a:chExt cy="0" cx="0"/>
        </a:xfrm>
      </p:grpSpPr>
      <p:sp>
        <p:nvSpPr>
          <p:cNvPr id="235" name="Shape 235"/>
          <p:cNvSpPr txBox="1"/>
          <p:nvPr>
            <p:ph type="ctrTitle"/>
          </p:nvPr>
        </p:nvSpPr>
        <p:spPr>
          <a:xfrm>
            <a:off y="2133600" x="755650"/>
            <a:ext cy="1219199" cx="8437562"/>
          </a:xfrm>
          <a:prstGeom prst="rect">
            <a:avLst/>
          </a:prstGeom>
          <a:noFill/>
          <a:ln>
            <a:noFill/>
          </a:ln>
        </p:spPr>
        <p:txBody>
          <a:bodyPr bIns="0" rIns="0" lIns="0" tIns="0" anchor="t" anchorCtr="0">
            <a:noAutofit/>
          </a:bodyPr>
          <a:lstStyle/>
          <a:p>
            <a:pPr algn="l" rtl="0" lvl="0" marR="0" indent="0" marL="0">
              <a:lnSpc>
                <a:spcPct val="95000"/>
              </a:lnSpc>
              <a:spcBef>
                <a:spcPts val="0"/>
              </a:spcBef>
              <a:spcAft>
                <a:spcPts val="0"/>
              </a:spcAft>
              <a:buClr>
                <a:srgbClr val="FFFFFF"/>
              </a:buClr>
              <a:buSzPct val="25000"/>
              <a:buFont typeface="Arial"/>
              <a:buNone/>
            </a:pPr>
            <a:r>
              <a:rPr strike="noStrike" u="none" b="0" cap="none" baseline="0" sz="5300" lang="en-US" i="0">
                <a:solidFill>
                  <a:srgbClr val="FFFFFF"/>
                </a:solidFill>
                <a:latin typeface="Arial"/>
                <a:ea typeface="Arial"/>
                <a:cs typeface="Arial"/>
                <a:sym typeface="Arial"/>
              </a:rPr>
              <a:t>Questions? </a:t>
            </a:r>
            <a:r>
              <a:rPr strike="noStrike" u="none" b="0" cap="none" baseline="0" sz="4800" lang="en-US" i="0">
                <a:solidFill>
                  <a:srgbClr val="FFFFFF"/>
                </a:solidFill>
                <a:latin typeface="Arial"/>
                <a:ea typeface="Arial"/>
                <a:cs typeface="Arial"/>
                <a:sym typeface="Arial"/>
              </a:rPr>
              <a:t> </a:t>
            </a:r>
          </a:p>
        </p:txBody>
      </p:sp>
      <p:sp>
        <p:nvSpPr>
          <p:cNvPr id="236" name="Shape 236"/>
          <p:cNvSpPr txBox="1"/>
          <p:nvPr>
            <p:ph idx="1" type="subTitle"/>
          </p:nvPr>
        </p:nvSpPr>
        <p:spPr>
          <a:xfrm>
            <a:off y="3544887" x="1674811"/>
            <a:ext cy="1565274" cx="7916861"/>
          </a:xfrm>
          <a:prstGeom prst="rect">
            <a:avLst/>
          </a:prstGeom>
          <a:noFill/>
          <a:ln>
            <a:noFill/>
          </a:ln>
        </p:spPr>
        <p:txBody>
          <a:bodyPr bIns="0" rIns="0" lIns="0" tIns="0" anchor="t" anchorCtr="0">
            <a:noAutofit/>
          </a:bodyPr>
          <a:lstStyle/>
          <a:p>
            <a:pPr algn="l" rtl="0" lvl="0" marR="0" indent="0" marL="0">
              <a:lnSpc>
                <a:spcPct val="95000"/>
              </a:lnSpc>
              <a:spcBef>
                <a:spcPts val="0"/>
              </a:spcBef>
              <a:spcAft>
                <a:spcPts val="0"/>
              </a:spcAft>
              <a:buClr>
                <a:srgbClr val="3D85C6"/>
              </a:buClr>
              <a:buSzPct val="25000"/>
              <a:buFont typeface="Arial"/>
              <a:buNone/>
            </a:pPr>
            <a:r>
              <a:rPr strike="noStrike" u="none" b="0" cap="none" baseline="0" sz="3500" lang="en-US" i="0">
                <a:solidFill>
                  <a:srgbClr val="3D85C6"/>
                </a:solidFill>
                <a:latin typeface="Arial"/>
                <a:ea typeface="Arial"/>
                <a:cs typeface="Arial"/>
                <a:sym typeface="Arial"/>
              </a:rPr>
              <a:t>twitter.com/jaclark</a:t>
            </a:r>
          </a:p>
          <a:p>
            <a:pPr algn="l" rtl="0" lvl="0" marR="0" indent="0" marL="0">
              <a:lnSpc>
                <a:spcPct val="95000"/>
              </a:lnSpc>
              <a:spcBef>
                <a:spcPts val="0"/>
              </a:spcBef>
              <a:spcAft>
                <a:spcPts val="0"/>
              </a:spcAft>
              <a:buClr>
                <a:srgbClr val="3D85C6"/>
              </a:buClr>
              <a:buSzPct val="25000"/>
              <a:buFont typeface="Arial"/>
              <a:buNone/>
            </a:pPr>
            <a:r>
              <a:rPr strike="noStrike" u="none" b="0" cap="none" baseline="0" sz="3500" lang="en-US" i="0">
                <a:solidFill>
                  <a:srgbClr val="3D85C6"/>
                </a:solidFill>
                <a:latin typeface="Arial"/>
                <a:ea typeface="Arial"/>
                <a:cs typeface="Arial"/>
                <a:sym typeface="Arial"/>
              </a:rPr>
              <a:t>www.lib.montana.edu/~jason/talks.php</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79" name="Shape 79"/>
        <p:cNvGrpSpPr/>
        <p:nvPr/>
      </p:nvGrpSpPr>
      <p:grpSpPr>
        <a:xfrm>
          <a:off y="0" x="0"/>
          <a:ext cy="0" cx="0"/>
          <a:chOff y="0" x="0"/>
          <a:chExt cy="0" cx="0"/>
        </a:xfrm>
      </p:grpSpPr>
      <p:sp>
        <p:nvSpPr>
          <p:cNvPr id="80" name="Shape 80"/>
          <p:cNvSpPr txBox="1"/>
          <p:nvPr>
            <p:ph type="title"/>
          </p:nvPr>
        </p:nvSpPr>
        <p:spPr>
          <a:xfrm>
            <a:off y="304800" x="247650"/>
            <a:ext cy="914400" cx="9664700"/>
          </a:xfrm>
          <a:prstGeom prst="rect">
            <a:avLst/>
          </a:prstGeom>
          <a:noFill/>
          <a:ln>
            <a:noFill/>
          </a:ln>
        </p:spPr>
        <p:txBody>
          <a:bodyPr bIns="0" rIns="0" lIns="0" tIns="0" anchor="t" anchorCtr="0">
            <a:noAutofit/>
          </a:bodyPr>
          <a:lstStyle/>
          <a:p>
            <a:pPr algn="l" rtl="0" lvl="0" marR="0" indent="0" marL="0">
              <a:lnSpc>
                <a:spcPct val="95000"/>
              </a:lnSpc>
              <a:spcBef>
                <a:spcPts val="0"/>
              </a:spcBef>
              <a:spcAft>
                <a:spcPts val="0"/>
              </a:spcAft>
              <a:buClr>
                <a:schemeClr val="dk2"/>
              </a:buClr>
              <a:buSzPct val="25000"/>
              <a:buFont typeface="Verdana"/>
              <a:buNone/>
            </a:pPr>
            <a:r>
              <a:rPr strike="noStrike" u="none" b="0" cap="none" baseline="0" sz="4800" lang="en-US" i="0">
                <a:solidFill>
                  <a:srgbClr val="FFFFFF"/>
                </a:solidFill>
                <a:latin typeface="Verdana"/>
                <a:ea typeface="Verdana"/>
                <a:cs typeface="Verdana"/>
                <a:sym typeface="Verdana"/>
              </a:rPr>
              <a:t>twitter </a:t>
            </a:r>
            <a:r>
              <a:rPr sz="4800" lang="en-US">
                <a:solidFill>
                  <a:srgbClr val="FFFFFF"/>
                </a:solidFill>
                <a:latin typeface="Verdana"/>
                <a:ea typeface="Verdana"/>
                <a:cs typeface="Verdana"/>
                <a:sym typeface="Verdana"/>
              </a:rPr>
              <a:t>as channel (#hashtag)</a:t>
            </a:r>
          </a:p>
        </p:txBody>
      </p:sp>
      <p:sp>
        <p:nvSpPr>
          <p:cNvPr id="81" name="Shape 81"/>
          <p:cNvSpPr txBox="1"/>
          <p:nvPr>
            <p:ph idx="1" type="body"/>
          </p:nvPr>
        </p:nvSpPr>
        <p:spPr>
          <a:xfrm>
            <a:off y="1519237" x="246062"/>
            <a:ext cy="4886325" cx="9710736"/>
          </a:xfrm>
          <a:prstGeom prst="rect">
            <a:avLst/>
          </a:prstGeom>
          <a:noFill/>
          <a:ln>
            <a:noFill/>
          </a:ln>
        </p:spPr>
        <p:txBody>
          <a:bodyPr bIns="0" rIns="0" lIns="0" tIns="0" anchor="t" anchorCtr="0">
            <a:noAutofit/>
          </a:bodyPr>
          <a:lstStyle/>
          <a:p>
            <a:pPr algn="l" rtl="0" lvl="0" marR="0" indent="-222250" marL="342900">
              <a:spcBef>
                <a:spcPts val="640"/>
              </a:spcBef>
              <a:spcAft>
                <a:spcPts val="0"/>
              </a:spcAft>
              <a:buClr>
                <a:schemeClr val="dk1"/>
              </a:buClr>
              <a:buFont typeface="Times New Roman"/>
              <a:buNone/>
            </a:pPr>
            <a:r>
              <a:t/>
            </a:r>
            <a:endParaRPr strike="noStrike" u="none" b="0" cap="none" baseline="0" sz="3200" i="0">
              <a:solidFill>
                <a:schemeClr val="dk1"/>
              </a:solidFill>
              <a:latin typeface="Times New Roman"/>
              <a:ea typeface="Times New Roman"/>
              <a:cs typeface="Times New Roman"/>
              <a:sym typeface="Times New Roman"/>
            </a:endParaRPr>
          </a:p>
          <a:p>
            <a:pPr algn="l" rtl="0" lvl="0" marR="0" indent="-222250" marL="342900">
              <a:spcBef>
                <a:spcPts val="640"/>
              </a:spcBef>
              <a:spcAft>
                <a:spcPts val="0"/>
              </a:spcAft>
              <a:buClr>
                <a:schemeClr val="dk1"/>
              </a:buClr>
              <a:buFont typeface="Times New Roman"/>
              <a:buNone/>
            </a:pPr>
            <a:r>
              <a:t/>
            </a:r>
            <a:endParaRPr strike="noStrike" u="none" b="0" cap="none" baseline="0" sz="3200" i="0">
              <a:solidFill>
                <a:schemeClr val="dk1"/>
              </a:solidFill>
              <a:latin typeface="Times New Roman"/>
              <a:ea typeface="Times New Roman"/>
              <a:cs typeface="Times New Roman"/>
              <a:sym typeface="Times New Roman"/>
            </a:endParaRPr>
          </a:p>
          <a:p>
            <a:pPr algn="l" rtl="0" lvl="0" marR="0" indent="-222250" marL="342900">
              <a:spcBef>
                <a:spcPts val="640"/>
              </a:spcBef>
              <a:spcAft>
                <a:spcPts val="0"/>
              </a:spcAft>
              <a:buClr>
                <a:schemeClr val="dk1"/>
              </a:buClr>
              <a:buFont typeface="Times New Roman"/>
              <a:buNone/>
            </a:pPr>
            <a:r>
              <a:t/>
            </a:r>
            <a:endParaRPr strike="noStrike" u="none" b="0" cap="none" baseline="0" sz="3200" i="0">
              <a:solidFill>
                <a:schemeClr val="dk1"/>
              </a:solidFill>
              <a:latin typeface="Times New Roman"/>
              <a:ea typeface="Times New Roman"/>
              <a:cs typeface="Times New Roman"/>
              <a:sym typeface="Times New Roman"/>
            </a:endParaRPr>
          </a:p>
          <a:p>
            <a:pPr algn="ctr" rtl="0" lvl="1" marR="0" indent="0" marL="114300">
              <a:lnSpc>
                <a:spcPct val="95000"/>
              </a:lnSpc>
              <a:spcBef>
                <a:spcPts val="0"/>
              </a:spcBef>
              <a:spcAft>
                <a:spcPts val="0"/>
              </a:spcAft>
              <a:buClr>
                <a:schemeClr val="dk1"/>
              </a:buClr>
              <a:buSzPct val="25000"/>
              <a:buFont typeface="Verdana"/>
              <a:buNone/>
            </a:pPr>
            <a:r>
              <a:rPr strike="noStrike" u="none" b="0" cap="none" baseline="0" sz="6000" lang="en-US" i="0">
                <a:solidFill>
                  <a:srgbClr val="FFFFFF"/>
                </a:solidFill>
                <a:latin typeface="Verdana"/>
                <a:ea typeface="Verdana"/>
                <a:cs typeface="Verdana"/>
                <a:sym typeface="Verdana"/>
              </a:rPr>
              <a:t>#</a:t>
            </a:r>
            <a:r>
              <a:rPr sz="6000" lang="en-US">
                <a:solidFill>
                  <a:srgbClr val="FFFFFF"/>
                </a:solidFill>
                <a:latin typeface="Verdana"/>
                <a:ea typeface="Verdana"/>
                <a:cs typeface="Verdana"/>
                <a:sym typeface="Verdana"/>
              </a:rPr>
              <a:t>schema</a:t>
            </a:r>
          </a:p>
          <a:p>
            <a:pPr algn="ctr" rtl="0" lvl="1" marR="0" indent="0" marL="114300">
              <a:lnSpc>
                <a:spcPct val="95000"/>
              </a:lnSpc>
              <a:spcBef>
                <a:spcPts val="0"/>
              </a:spcBef>
              <a:spcAft>
                <a:spcPts val="0"/>
              </a:spcAft>
              <a:buClr>
                <a:schemeClr val="dk1"/>
              </a:buClr>
              <a:buSzPct val="25000"/>
              <a:buFont typeface="Verdana"/>
              <a:buNone/>
            </a:pPr>
            <a:r>
              <a:rPr sz="6000" lang="en-US">
                <a:solidFill>
                  <a:schemeClr val="lt1"/>
                </a:solidFill>
                <a:latin typeface="Verdana"/>
                <a:ea typeface="Verdana"/>
                <a:cs typeface="Verdana"/>
                <a:sym typeface="Verdana"/>
              </a:rPr>
              <a:t>@jaclark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85" name="Shape 85"/>
        <p:cNvGrpSpPr/>
        <p:nvPr/>
      </p:nvGrpSpPr>
      <p:grpSpPr>
        <a:xfrm>
          <a:off y="0" x="0"/>
          <a:ext cy="0" cx="0"/>
          <a:chOff y="0" x="0"/>
          <a:chExt cy="0" cx="0"/>
        </a:xfrm>
      </p:grpSpPr>
      <p:pic>
        <p:nvPicPr>
          <p:cNvPr id="86" name="Shape 86"/>
          <p:cNvPicPr preferRelativeResize="0"/>
          <p:nvPr/>
        </p:nvPicPr>
        <p:blipFill>
          <a:blip r:embed="rId3"/>
          <a:stretch>
            <a:fillRect/>
          </a:stretch>
        </p:blipFill>
        <p:spPr>
          <a:xfrm>
            <a:off y="381000" x="508000"/>
            <a:ext cy="6858000" cx="91440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0" name="Shape 90"/>
        <p:cNvGrpSpPr/>
        <p:nvPr/>
      </p:nvGrpSpPr>
      <p:grpSpPr>
        <a:xfrm>
          <a:off y="0" x="0"/>
          <a:ext cy="0" cx="0"/>
          <a:chOff y="0" x="0"/>
          <a:chExt cy="0" cx="0"/>
        </a:xfrm>
      </p:grpSpPr>
      <p:sp>
        <p:nvSpPr>
          <p:cNvPr id="91" name="Shape 91"/>
          <p:cNvSpPr txBox="1"/>
          <p:nvPr>
            <p:ph type="title"/>
          </p:nvPr>
        </p:nvSpPr>
        <p:spPr>
          <a:xfrm>
            <a:off y="304800" x="304800"/>
            <a:ext cy="990599" cx="9626599"/>
          </a:xfrm>
          <a:prstGeom prst="rect">
            <a:avLst/>
          </a:prstGeom>
        </p:spPr>
        <p:txBody>
          <a:bodyPr bIns="38100" rIns="38100" lIns="38100" tIns="38100" anchor="t" anchorCtr="0">
            <a:noAutofit/>
          </a:bodyPr>
          <a:lstStyle/>
          <a:p>
            <a:pPr rtl="0">
              <a:lnSpc>
                <a:spcPct val="100000"/>
              </a:lnSpc>
              <a:spcBef>
                <a:spcPts val="0"/>
              </a:spcBef>
              <a:buNone/>
            </a:pPr>
            <a:r>
              <a:rPr sz="4800" lang="en-US">
                <a:solidFill>
                  <a:srgbClr val="FFFFFF"/>
                </a:solidFill>
                <a:latin typeface="verdana"/>
                <a:ea typeface="verdana"/>
                <a:cs typeface="verdana"/>
                <a:sym typeface="verdana"/>
              </a:rPr>
              <a:t>Overview</a:t>
            </a:r>
          </a:p>
        </p:txBody>
      </p:sp>
      <p:sp>
        <p:nvSpPr>
          <p:cNvPr id="92" name="Shape 92"/>
          <p:cNvSpPr txBox="1"/>
          <p:nvPr>
            <p:ph idx="1" type="body"/>
          </p:nvPr>
        </p:nvSpPr>
        <p:spPr>
          <a:xfrm>
            <a:off y="1519975" x="304300"/>
            <a:ext cy="4961125" cx="9410525"/>
          </a:xfrm>
          <a:prstGeom prst="rect">
            <a:avLst/>
          </a:prstGeom>
        </p:spPr>
        <p:txBody>
          <a:bodyPr bIns="38100" rIns="38100" lIns="38100" tIns="38100" anchor="t" anchorCtr="0">
            <a:noAutofit/>
          </a:bodyPr>
          <a:lstStyle/>
          <a:p>
            <a:pPr rtl="0" lvl="0" marR="0" indent="-287866" marL="381000">
              <a:lnSpc>
                <a:spcPct val="100000"/>
              </a:lnSpc>
              <a:spcBef>
                <a:spcPts val="0"/>
              </a:spcBef>
              <a:spcAft>
                <a:spcPts val="0"/>
              </a:spcAft>
              <a:buClr>
                <a:srgbClr val="FFFFFF"/>
              </a:buClr>
              <a:buSzPct val="100900"/>
              <a:buFont typeface="Arial"/>
              <a:buChar char="●"/>
            </a:pPr>
            <a:r>
              <a:rPr sz="3733" lang="en-US">
                <a:solidFill>
                  <a:srgbClr val="FFFFFF"/>
                </a:solidFill>
                <a:latin typeface="arial"/>
                <a:ea typeface="arial"/>
                <a:cs typeface="arial"/>
                <a:sym typeface="arial"/>
              </a:rPr>
              <a:t>Emerging markup practices</a:t>
            </a:r>
          </a:p>
          <a:p>
            <a:pPr rtl="0" lvl="0" marR="0" indent="-287866" marL="381000">
              <a:lnSpc>
                <a:spcPct val="100000"/>
              </a:lnSpc>
              <a:spcBef>
                <a:spcPts val="0"/>
              </a:spcBef>
              <a:spcAft>
                <a:spcPts val="0"/>
              </a:spcAft>
              <a:buClr>
                <a:srgbClr val="FFFFFF"/>
              </a:buClr>
              <a:buSzPct val="100900"/>
              <a:buFont typeface="Arial"/>
              <a:buChar char="●"/>
            </a:pPr>
            <a:r>
              <a:rPr sz="3733" lang="en-US">
                <a:solidFill>
                  <a:srgbClr val="FFFFFF"/>
                </a:solidFill>
              </a:rPr>
              <a:t>Show some examples in production</a:t>
            </a:r>
          </a:p>
          <a:p>
            <a:pPr rtl="0" lvl="0" marR="0" indent="-287866" marL="381000">
              <a:lnSpc>
                <a:spcPct val="100000"/>
              </a:lnSpc>
              <a:spcBef>
                <a:spcPts val="0"/>
              </a:spcBef>
              <a:spcAft>
                <a:spcPts val="0"/>
              </a:spcAft>
              <a:buClr>
                <a:srgbClr val="FFFFFF"/>
              </a:buClr>
              <a:buSzPct val="100900"/>
              <a:buFont typeface="Arial"/>
              <a:buChar char="●"/>
            </a:pPr>
            <a:r>
              <a:rPr sz="3733" lang="en-US">
                <a:solidFill>
                  <a:schemeClr val="lt1"/>
                </a:solidFill>
              </a:rPr>
              <a:t>Reason for these markup practices</a:t>
            </a:r>
          </a:p>
          <a:p>
            <a:pPr rtl="0" lvl="0" marR="0" indent="-287866" marL="381000">
              <a:lnSpc>
                <a:spcPct val="100000"/>
              </a:lnSpc>
              <a:spcBef>
                <a:spcPts val="0"/>
              </a:spcBef>
              <a:spcAft>
                <a:spcPts val="0"/>
              </a:spcAft>
              <a:buClr>
                <a:srgbClr val="FFFFFF"/>
              </a:buClr>
              <a:buSzPct val="100900"/>
              <a:buFont typeface="Arial"/>
              <a:buChar char="●"/>
            </a:pPr>
            <a:r>
              <a:rPr sz="3733" lang="en-US">
                <a:solidFill>
                  <a:srgbClr val="FFFFFF"/>
                </a:solidFill>
                <a:latin typeface="verdana"/>
                <a:ea typeface="verdana"/>
                <a:cs typeface="verdana"/>
                <a:sym typeface="verdana"/>
              </a:rPr>
              <a:t>Getting started</a:t>
            </a:r>
          </a:p>
          <a:p>
            <a:pPr rtl="0" lvl="0" marR="0" indent="-287866" marL="381000">
              <a:lnSpc>
                <a:spcPct val="100000"/>
              </a:lnSpc>
              <a:spcBef>
                <a:spcPts val="0"/>
              </a:spcBef>
              <a:spcAft>
                <a:spcPts val="0"/>
              </a:spcAft>
              <a:buClr>
                <a:srgbClr val="FFFFFF"/>
              </a:buClr>
              <a:buSzPct val="100900"/>
              <a:buFont typeface="Arial"/>
              <a:buChar char="●"/>
            </a:pPr>
            <a:r>
              <a:rPr sz="3733" lang="en-US">
                <a:solidFill>
                  <a:srgbClr val="FFFFFF"/>
                </a:solidFill>
                <a:latin typeface="verdana"/>
                <a:ea typeface="verdana"/>
                <a:cs typeface="verdana"/>
                <a:sym typeface="verdana"/>
              </a:rPr>
              <a:t>Questions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96" name="Shape 96"/>
        <p:cNvGrpSpPr/>
        <p:nvPr/>
      </p:nvGrpSpPr>
      <p:grpSpPr>
        <a:xfrm>
          <a:off y="0" x="0"/>
          <a:ext cy="0" cx="0"/>
          <a:chOff y="0" x="0"/>
          <a:chExt cy="0" cx="0"/>
        </a:xfrm>
      </p:grpSpPr>
      <p:sp>
        <p:nvSpPr>
          <p:cNvPr id="97" name="Shape 97"/>
          <p:cNvSpPr txBox="1"/>
          <p:nvPr>
            <p:ph type="title"/>
          </p:nvPr>
        </p:nvSpPr>
        <p:spPr>
          <a:xfrm>
            <a:off y="288925" x="231775"/>
            <a:ext cy="909600" cx="9660000"/>
          </a:xfrm>
          <a:prstGeom prst="rect">
            <a:avLst/>
          </a:prstGeom>
          <a:noFill/>
          <a:ln>
            <a:noFill/>
          </a:ln>
        </p:spPr>
        <p:txBody>
          <a:bodyPr bIns="0" rIns="0" lIns="0" tIns="0" anchor="t" anchorCtr="0">
            <a:noAutofit/>
          </a:bodyPr>
          <a:lstStyle/>
          <a:p>
            <a:pPr algn="l" rtl="0" lvl="0" marR="0" indent="0" marL="0">
              <a:lnSpc>
                <a:spcPct val="95000"/>
              </a:lnSpc>
              <a:spcBef>
                <a:spcPts val="0"/>
              </a:spcBef>
              <a:spcAft>
                <a:spcPts val="0"/>
              </a:spcAft>
              <a:buClr>
                <a:schemeClr val="dk2"/>
              </a:buClr>
              <a:buSzPct val="25000"/>
              <a:buFont typeface="Arial"/>
              <a:buNone/>
            </a:pPr>
            <a:r>
              <a:rPr sz="4800" lang="en-US">
                <a:solidFill>
                  <a:srgbClr val="FFFFFF"/>
                </a:solidFill>
                <a:latin typeface="Arial"/>
                <a:ea typeface="Arial"/>
                <a:cs typeface="Arial"/>
                <a:sym typeface="Arial"/>
              </a:rPr>
              <a:t>Introducing Semantic Markup</a:t>
            </a:r>
          </a:p>
        </p:txBody>
      </p:sp>
      <p:sp>
        <p:nvSpPr>
          <p:cNvPr id="98" name="Shape 98"/>
          <p:cNvSpPr txBox="1"/>
          <p:nvPr>
            <p:ph idx="1" type="body"/>
          </p:nvPr>
        </p:nvSpPr>
        <p:spPr>
          <a:xfrm>
            <a:off y="1522412" x="246062"/>
            <a:ext cy="5643599" cx="9501299"/>
          </a:xfrm>
          <a:prstGeom prst="rect">
            <a:avLst/>
          </a:prstGeom>
          <a:noFill/>
          <a:ln>
            <a:noFill/>
          </a:ln>
        </p:spPr>
        <p:txBody>
          <a:bodyPr bIns="0" rIns="0" lIns="0" tIns="0" anchor="t" anchorCtr="0">
            <a:noAutofit/>
          </a:bodyPr>
          <a:lstStyle/>
          <a:p>
            <a:pPr algn="l" rtl="0" lvl="0" marR="0">
              <a:lnSpc>
                <a:spcPct val="95000"/>
              </a:lnSpc>
              <a:spcBef>
                <a:spcPts val="0"/>
              </a:spcBef>
              <a:spcAft>
                <a:spcPts val="0"/>
              </a:spcAft>
              <a:buClr>
                <a:srgbClr val="FFFFFF"/>
              </a:buClr>
              <a:buSzPct val="59459"/>
              <a:buFont typeface="Arial"/>
              <a:buChar char="●"/>
            </a:pPr>
            <a:r>
              <a:rPr sz="3700" lang="en-US">
                <a:solidFill>
                  <a:srgbClr val="FFFFFF"/>
                </a:solidFill>
                <a:latin typeface="Arial"/>
                <a:ea typeface="Arial"/>
                <a:cs typeface="Arial"/>
                <a:sym typeface="Arial"/>
              </a:rPr>
              <a:t>HTML5 semantic tags and schema.org vocabularies that help classify page types and identify content on the page</a:t>
            </a:r>
          </a:p>
          <a:p>
            <a:pPr algn="l" rtl="0" marR="0" indent="0" marL="0">
              <a:lnSpc>
                <a:spcPct val="95000"/>
              </a:lnSpc>
              <a:spcBef>
                <a:spcPts val="0"/>
              </a:spcBef>
              <a:spcAft>
                <a:spcPts val="0"/>
              </a:spcAft>
              <a:buNone/>
            </a:pPr>
            <a:r>
              <a:t/>
            </a:r>
            <a:endParaRPr sz="3700">
              <a:solidFill>
                <a:srgbClr val="FFFFFF"/>
              </a:solidFill>
              <a:latin typeface="Arial"/>
              <a:ea typeface="Arial"/>
              <a:cs typeface="Arial"/>
              <a:sym typeface="Arial"/>
            </a:endParaRPr>
          </a:p>
          <a:p>
            <a:pPr algn="l" rtl="0" lvl="0" marR="0" indent="0" marL="0">
              <a:lnSpc>
                <a:spcPct val="95000"/>
              </a:lnSpc>
              <a:spcBef>
                <a:spcPts val="0"/>
              </a:spcBef>
              <a:spcAft>
                <a:spcPts val="0"/>
              </a:spcAft>
              <a:buNone/>
            </a:pPr>
            <a:r>
              <a:t/>
            </a:r>
            <a:endParaRPr sz="3700">
              <a:solidFill>
                <a:srgbClr val="FFFFFF"/>
              </a:solidFill>
              <a:latin typeface="Arial"/>
              <a:ea typeface="Arial"/>
              <a:cs typeface="Arial"/>
              <a:sym typeface="Arial"/>
            </a:endParaRPr>
          </a:p>
          <a:p>
            <a:pPr algn="l" rtl="0" lvl="0" marR="0" indent="0" marL="0">
              <a:lnSpc>
                <a:spcPct val="95000"/>
              </a:lnSpc>
              <a:spcBef>
                <a:spcPts val="0"/>
              </a:spcBef>
              <a:spcAft>
                <a:spcPts val="0"/>
              </a:spcAft>
              <a:buNone/>
            </a:pPr>
            <a:r>
              <a:t/>
            </a:r>
            <a:endParaRPr sz="3700">
              <a:solidFill>
                <a:srgbClr val="FFFFFF"/>
              </a:solidFill>
              <a:latin typeface="Arial"/>
              <a:ea typeface="Arial"/>
              <a:cs typeface="Arial"/>
              <a:sym typeface="Arial"/>
            </a:endParaRPr>
          </a:p>
          <a:p>
            <a:pPr algn="l" rtl="0" lvl="0" marR="0" indent="0" marL="0">
              <a:lnSpc>
                <a:spcPct val="95000"/>
              </a:lnSpc>
              <a:spcBef>
                <a:spcPts val="0"/>
              </a:spcBef>
              <a:spcAft>
                <a:spcPts val="0"/>
              </a:spcAft>
              <a:buNone/>
            </a:pPr>
            <a:r>
              <a:t/>
            </a:r>
            <a:endParaRPr sz="3700">
              <a:solidFill>
                <a:srgbClr val="FFFFFF"/>
              </a:solidFill>
              <a:latin typeface="Arial"/>
              <a:ea typeface="Arial"/>
              <a:cs typeface="Arial"/>
              <a:sym typeface="Arial"/>
            </a:endParaRPr>
          </a:p>
          <a:p>
            <a:pPr algn="l" rtl="0" lvl="0" marR="0" indent="0" marL="0">
              <a:lnSpc>
                <a:spcPct val="95000"/>
              </a:lnSpc>
              <a:spcBef>
                <a:spcPts val="0"/>
              </a:spcBef>
              <a:spcAft>
                <a:spcPts val="0"/>
              </a:spcAft>
              <a:buClr>
                <a:srgbClr val="000000"/>
              </a:buClr>
              <a:buSzPct val="36666"/>
              <a:buFont typeface="Arial"/>
              <a:buNone/>
            </a:pPr>
            <a:r>
              <a:rPr sz="3000" lang="en-US">
                <a:solidFill>
                  <a:srgbClr val="FFFFFF"/>
                </a:solidFill>
                <a:latin typeface="Arial"/>
                <a:ea typeface="Arial"/>
                <a:cs typeface="Arial"/>
                <a:sym typeface="Arial"/>
              </a:rPr>
              <a:t>“If Google understands the content on your pages, we can create rich snippets—detailed information intended to help users with specific queries.”</a:t>
            </a:r>
          </a:p>
          <a:p>
            <a:pPr algn="l" rtl="0" lvl="0" marR="0" indent="0" marL="0">
              <a:lnSpc>
                <a:spcPct val="95000"/>
              </a:lnSpc>
              <a:spcBef>
                <a:spcPts val="0"/>
              </a:spcBef>
              <a:spcAft>
                <a:spcPts val="0"/>
              </a:spcAft>
              <a:buNone/>
            </a:pPr>
            <a:r>
              <a:rPr sz="2000" lang="en-US">
                <a:solidFill>
                  <a:srgbClr val="FFFFFF"/>
                </a:solidFill>
                <a:latin typeface="Arial"/>
                <a:ea typeface="Arial"/>
                <a:cs typeface="Arial"/>
                <a:sym typeface="Arial"/>
              </a:rPr>
              <a:t>https://support.google.com/webmasters/answer/99170?hl=en&amp;ref_topic=1088472</a:t>
            </a:r>
          </a:p>
          <a:p>
            <a:pPr algn="l" rtl="0" lvl="0" marR="0" indent="0" marL="0">
              <a:lnSpc>
                <a:spcPct val="95000"/>
              </a:lnSpc>
              <a:spcBef>
                <a:spcPts val="0"/>
              </a:spcBef>
              <a:spcAft>
                <a:spcPts val="0"/>
              </a:spcAft>
              <a:buNone/>
            </a:pPr>
            <a:r>
              <a:t/>
            </a:r>
            <a:endParaRPr sz="2400">
              <a:solidFill>
                <a:srgbClr val="FFFFFF"/>
              </a:solidFill>
              <a:latin typeface="Arial"/>
              <a:ea typeface="Arial"/>
              <a:cs typeface="Arial"/>
              <a:sym typeface="Arial"/>
            </a:endParaRPr>
          </a:p>
          <a:p>
            <a:pPr algn="l" rtl="0" lvl="0" marR="0" indent="0" marL="0">
              <a:lnSpc>
                <a:spcPct val="95000"/>
              </a:lnSpc>
              <a:spcBef>
                <a:spcPts val="0"/>
              </a:spcBef>
              <a:spcAft>
                <a:spcPts val="0"/>
              </a:spcAft>
              <a:buClr>
                <a:schemeClr val="dk1"/>
              </a:buClr>
              <a:buFont typeface="Arial"/>
              <a:buNone/>
            </a:pPr>
            <a:r>
              <a:t/>
            </a:r>
            <a:endParaRPr strike="noStrike" u="none" b="0" cap="none" baseline="0" sz="3200" i="0">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2" name="Shape 102"/>
        <p:cNvGrpSpPr/>
        <p:nvPr/>
      </p:nvGrpSpPr>
      <p:grpSpPr>
        <a:xfrm>
          <a:off y="0" x="0"/>
          <a:ext cy="0" cx="0"/>
          <a:chOff y="0" x="0"/>
          <a:chExt cy="0" cx="0"/>
        </a:xfrm>
      </p:grpSpPr>
      <p:sp>
        <p:nvSpPr>
          <p:cNvPr id="103" name="Shape 103"/>
          <p:cNvSpPr txBox="1"/>
          <p:nvPr/>
        </p:nvSpPr>
        <p:spPr>
          <a:xfrm>
            <a:off y="6987150" x="12675"/>
            <a:ext cy="561299" cx="10160099"/>
          </a:xfrm>
          <a:prstGeom prst="rect">
            <a:avLst/>
          </a:prstGeom>
        </p:spPr>
        <p:txBody>
          <a:bodyPr bIns="91425" rIns="91425" lIns="91425" tIns="91425" anchor="t" anchorCtr="0">
            <a:noAutofit/>
          </a:bodyPr>
          <a:lstStyle/>
          <a:p>
            <a:pPr algn="ctr" rtl="0" lvl="0">
              <a:spcBef>
                <a:spcPts val="0"/>
              </a:spcBef>
              <a:buNone/>
            </a:pPr>
            <a:r>
              <a:rPr sz="2400" lang="en-US">
                <a:solidFill>
                  <a:schemeClr val="lt1"/>
                </a:solidFill>
              </a:rPr>
              <a:t>Before Schema.org markup</a:t>
            </a:r>
          </a:p>
        </p:txBody>
      </p:sp>
      <p:pic>
        <p:nvPicPr>
          <p:cNvPr id="104" name="Shape 104"/>
          <p:cNvPicPr preferRelativeResize="0"/>
          <p:nvPr/>
        </p:nvPicPr>
        <p:blipFill>
          <a:blip r:embed="rId4"/>
          <a:stretch>
            <a:fillRect/>
          </a:stretch>
        </p:blipFill>
        <p:spPr>
          <a:xfrm>
            <a:off y="981075" x="212725"/>
            <a:ext cy="5657850" cx="97345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8" name="Shape 108"/>
        <p:cNvGrpSpPr/>
        <p:nvPr/>
      </p:nvGrpSpPr>
      <p:grpSpPr>
        <a:xfrm>
          <a:off y="0" x="0"/>
          <a:ext cy="0" cx="0"/>
          <a:chOff y="0" x="0"/>
          <a:chExt cy="0" cx="0"/>
        </a:xfrm>
      </p:grpSpPr>
      <p:sp>
        <p:nvSpPr>
          <p:cNvPr id="109" name="Shape 109"/>
          <p:cNvSpPr txBox="1"/>
          <p:nvPr/>
        </p:nvSpPr>
        <p:spPr>
          <a:xfrm>
            <a:off y="6987150" x="12675"/>
            <a:ext cy="561299" cx="10160099"/>
          </a:xfrm>
          <a:prstGeom prst="rect">
            <a:avLst/>
          </a:prstGeom>
        </p:spPr>
        <p:txBody>
          <a:bodyPr bIns="91425" rIns="91425" lIns="91425" tIns="91425" anchor="t" anchorCtr="0">
            <a:noAutofit/>
          </a:bodyPr>
          <a:lstStyle/>
          <a:p>
            <a:pPr algn="ctr" rtl="0" lvl="0">
              <a:spcBef>
                <a:spcPts val="0"/>
              </a:spcBef>
              <a:buNone/>
            </a:pPr>
            <a:r>
              <a:rPr sz="2400" lang="en-US">
                <a:solidFill>
                  <a:schemeClr val="lt1"/>
                </a:solidFill>
              </a:rPr>
              <a:t>After Schema.org markup</a:t>
            </a:r>
          </a:p>
        </p:txBody>
      </p:sp>
      <p:pic>
        <p:nvPicPr>
          <p:cNvPr id="110" name="Shape 110"/>
          <p:cNvPicPr preferRelativeResize="0"/>
          <p:nvPr/>
        </p:nvPicPr>
        <p:blipFill>
          <a:blip r:embed="rId4"/>
          <a:stretch>
            <a:fillRect/>
          </a:stretch>
        </p:blipFill>
        <p:spPr>
          <a:xfrm>
            <a:off y="981075" x="212725"/>
            <a:ext cy="5657850" cx="97345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