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7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8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9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10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1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  <p:sldMasterId id="2147483708" r:id="rId5"/>
    <p:sldMasterId id="2147483732" r:id="rId6"/>
    <p:sldMasterId id="2147483756" r:id="rId7"/>
    <p:sldMasterId id="2147483792" r:id="rId8"/>
    <p:sldMasterId id="2147483816" r:id="rId9"/>
    <p:sldMasterId id="2147483828" r:id="rId10"/>
    <p:sldMasterId id="2147483840" r:id="rId11"/>
    <p:sldMasterId id="2147483852" r:id="rId12"/>
  </p:sldMasterIdLst>
  <p:notesMasterIdLst>
    <p:notesMasterId r:id="rId45"/>
  </p:notesMasterIdLst>
  <p:sldIdLst>
    <p:sldId id="256" r:id="rId13"/>
    <p:sldId id="344" r:id="rId14"/>
    <p:sldId id="308" r:id="rId15"/>
    <p:sldId id="294" r:id="rId16"/>
    <p:sldId id="310" r:id="rId17"/>
    <p:sldId id="314" r:id="rId18"/>
    <p:sldId id="318" r:id="rId19"/>
    <p:sldId id="288" r:id="rId20"/>
    <p:sldId id="315" r:id="rId21"/>
    <p:sldId id="322" r:id="rId22"/>
    <p:sldId id="337" r:id="rId23"/>
    <p:sldId id="338" r:id="rId24"/>
    <p:sldId id="323" r:id="rId25"/>
    <p:sldId id="312" r:id="rId26"/>
    <p:sldId id="342" r:id="rId27"/>
    <p:sldId id="334" r:id="rId28"/>
    <p:sldId id="327" r:id="rId29"/>
    <p:sldId id="319" r:id="rId30"/>
    <p:sldId id="324" r:id="rId31"/>
    <p:sldId id="321" r:id="rId32"/>
    <p:sldId id="305" r:id="rId33"/>
    <p:sldId id="270" r:id="rId34"/>
    <p:sldId id="271" r:id="rId35"/>
    <p:sldId id="339" r:id="rId36"/>
    <p:sldId id="340" r:id="rId37"/>
    <p:sldId id="341" r:id="rId38"/>
    <p:sldId id="328" r:id="rId39"/>
    <p:sldId id="335" r:id="rId40"/>
    <p:sldId id="325" r:id="rId41"/>
    <p:sldId id="306" r:id="rId42"/>
    <p:sldId id="330" r:id="rId43"/>
    <p:sldId id="336" r:id="rId44"/>
  </p:sldIdLst>
  <p:sldSz cx="9144000" cy="6858000" type="screen4x3"/>
  <p:notesSz cx="7315200" cy="9601200"/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50" y="-6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5200">
              <a:defRPr sz="13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latin typeface="Calibri" pitchFamily="34" charset="0"/>
              </a:defRPr>
            </a:lvl1pPr>
          </a:lstStyle>
          <a:p>
            <a:fld id="{DBE3A150-4AA1-4F9C-85A5-3ECBEA97106A}" type="datetimeFigureOut">
              <a:rPr lang="en-US"/>
              <a:pPr/>
              <a:t>10/25/2012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5200">
              <a:defRPr sz="13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latin typeface="Calibri" pitchFamily="34" charset="0"/>
              </a:defRPr>
            </a:lvl1pPr>
          </a:lstStyle>
          <a:p>
            <a:fld id="{36B76715-6804-471E-B821-5009EECE30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0771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8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5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6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81413-08DA-46D3-9466-5E6D91DE3CF8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54869-0D32-4180-90E9-43B5E100FF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8522C-91F7-4FFE-ABF5-9CB5CFB229E6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705C4-64EF-403F-8C95-27F53C6D6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E599061-29AE-4E60-A643-1072777A7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947" y="4406265"/>
            <a:ext cx="7772400" cy="1363028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947" y="2906078"/>
            <a:ext cx="7772400" cy="150018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460" indent="0">
              <a:buNone/>
              <a:defRPr sz="1600"/>
            </a:lvl2pPr>
            <a:lvl3pPr marL="822920" indent="0">
              <a:buNone/>
              <a:defRPr sz="1400"/>
            </a:lvl3pPr>
            <a:lvl4pPr marL="1234379" indent="0">
              <a:buNone/>
              <a:defRPr sz="1300"/>
            </a:lvl4pPr>
            <a:lvl5pPr marL="1645837" indent="0">
              <a:buNone/>
              <a:defRPr sz="1300"/>
            </a:lvl5pPr>
            <a:lvl6pPr marL="2057297" indent="0">
              <a:buNone/>
              <a:defRPr sz="1300"/>
            </a:lvl6pPr>
            <a:lvl7pPr marL="2468757" indent="0">
              <a:buNone/>
              <a:defRPr sz="1300"/>
            </a:lvl7pPr>
            <a:lvl8pPr marL="2880216" indent="0">
              <a:buNone/>
              <a:defRPr sz="1300"/>
            </a:lvl8pPr>
            <a:lvl9pPr marL="3291675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D658375-C987-4F44-AA17-975ADFD28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0249"/>
            <a:ext cx="3817620" cy="4116229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1980249"/>
            <a:ext cx="3817620" cy="4116229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D0AC82-3B9B-4FCA-BD3E-054E600B2F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1534478"/>
            <a:ext cx="4040505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60" indent="0">
              <a:buNone/>
              <a:defRPr sz="1800" b="1"/>
            </a:lvl2pPr>
            <a:lvl3pPr marL="822920" indent="0">
              <a:buNone/>
              <a:defRPr sz="1600" b="1"/>
            </a:lvl3pPr>
            <a:lvl4pPr marL="1234379" indent="0">
              <a:buNone/>
              <a:defRPr sz="1400" b="1"/>
            </a:lvl4pPr>
            <a:lvl5pPr marL="1645837" indent="0">
              <a:buNone/>
              <a:defRPr sz="1400" b="1"/>
            </a:lvl5pPr>
            <a:lvl6pPr marL="2057297" indent="0">
              <a:buNone/>
              <a:defRPr sz="1400" b="1"/>
            </a:lvl6pPr>
            <a:lvl7pPr marL="2468757" indent="0">
              <a:buNone/>
              <a:defRPr sz="1400" b="1"/>
            </a:lvl7pPr>
            <a:lvl8pPr marL="2880216" indent="0">
              <a:buNone/>
              <a:defRPr sz="1400" b="1"/>
            </a:lvl8pPr>
            <a:lvl9pPr marL="329167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4" y="2174560"/>
            <a:ext cx="4040505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872" y="1534478"/>
            <a:ext cx="4041933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60" indent="0">
              <a:buNone/>
              <a:defRPr sz="1800" b="1"/>
            </a:lvl2pPr>
            <a:lvl3pPr marL="822920" indent="0">
              <a:buNone/>
              <a:defRPr sz="1600" b="1"/>
            </a:lvl3pPr>
            <a:lvl4pPr marL="1234379" indent="0">
              <a:buNone/>
              <a:defRPr sz="1400" b="1"/>
            </a:lvl4pPr>
            <a:lvl5pPr marL="1645837" indent="0">
              <a:buNone/>
              <a:defRPr sz="1400" b="1"/>
            </a:lvl5pPr>
            <a:lvl6pPr marL="2057297" indent="0">
              <a:buNone/>
              <a:defRPr sz="1400" b="1"/>
            </a:lvl6pPr>
            <a:lvl7pPr marL="2468757" indent="0">
              <a:buNone/>
              <a:defRPr sz="1400" b="1"/>
            </a:lvl7pPr>
            <a:lvl8pPr marL="2880216" indent="0">
              <a:buNone/>
              <a:defRPr sz="1400" b="1"/>
            </a:lvl8pPr>
            <a:lvl9pPr marL="329167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872" y="2174560"/>
            <a:ext cx="4041933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887AD62-0DD1-4CEE-BA04-3867725D29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7C92D8C-2B6C-4964-82B4-ACB007ADE2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575825B-8396-4428-B4B0-6AC2700B0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897"/>
            <a:ext cx="3008948" cy="116157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33" y="272892"/>
            <a:ext cx="5112068" cy="5853588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4469"/>
            <a:ext cx="3008948" cy="4692015"/>
          </a:xfrm>
        </p:spPr>
        <p:txBody>
          <a:bodyPr/>
          <a:lstStyle>
            <a:lvl1pPr marL="0" indent="0">
              <a:buNone/>
              <a:defRPr sz="1300"/>
            </a:lvl1pPr>
            <a:lvl2pPr marL="411460" indent="0">
              <a:buNone/>
              <a:defRPr sz="1100"/>
            </a:lvl2pPr>
            <a:lvl3pPr marL="822920" indent="0">
              <a:buNone/>
              <a:defRPr sz="900"/>
            </a:lvl3pPr>
            <a:lvl4pPr marL="1234379" indent="0">
              <a:buNone/>
              <a:defRPr sz="800"/>
            </a:lvl4pPr>
            <a:lvl5pPr marL="1645837" indent="0">
              <a:buNone/>
              <a:defRPr sz="800"/>
            </a:lvl5pPr>
            <a:lvl6pPr marL="2057297" indent="0">
              <a:buNone/>
              <a:defRPr sz="800"/>
            </a:lvl6pPr>
            <a:lvl7pPr marL="2468757" indent="0">
              <a:buNone/>
              <a:defRPr sz="800"/>
            </a:lvl7pPr>
            <a:lvl8pPr marL="2880216" indent="0">
              <a:buNone/>
              <a:defRPr sz="800"/>
            </a:lvl8pPr>
            <a:lvl9pPr marL="329167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C54064F-E48E-4793-A1BB-15130599A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652" y="4800600"/>
            <a:ext cx="5486400" cy="56721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652" y="612934"/>
            <a:ext cx="5486400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11460" indent="0">
              <a:buNone/>
              <a:defRPr sz="2500"/>
            </a:lvl2pPr>
            <a:lvl3pPr marL="822920" indent="0">
              <a:buNone/>
              <a:defRPr sz="2200"/>
            </a:lvl3pPr>
            <a:lvl4pPr marL="1234379" indent="0">
              <a:buNone/>
              <a:defRPr sz="1800"/>
            </a:lvl4pPr>
            <a:lvl5pPr marL="1645837" indent="0">
              <a:buNone/>
              <a:defRPr sz="1800"/>
            </a:lvl5pPr>
            <a:lvl6pPr marL="2057297" indent="0">
              <a:buNone/>
              <a:defRPr sz="1800"/>
            </a:lvl6pPr>
            <a:lvl7pPr marL="2468757" indent="0">
              <a:buNone/>
              <a:defRPr sz="1800"/>
            </a:lvl7pPr>
            <a:lvl8pPr marL="2880216" indent="0">
              <a:buNone/>
              <a:defRPr sz="1800"/>
            </a:lvl8pPr>
            <a:lvl9pPr marL="3291675" indent="0">
              <a:buNone/>
              <a:defRPr sz="1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652" y="5367814"/>
            <a:ext cx="5486400" cy="804386"/>
          </a:xfrm>
        </p:spPr>
        <p:txBody>
          <a:bodyPr/>
          <a:lstStyle>
            <a:lvl1pPr marL="0" indent="0">
              <a:buNone/>
              <a:defRPr sz="1300"/>
            </a:lvl1pPr>
            <a:lvl2pPr marL="411460" indent="0">
              <a:buNone/>
              <a:defRPr sz="1100"/>
            </a:lvl2pPr>
            <a:lvl3pPr marL="822920" indent="0">
              <a:buNone/>
              <a:defRPr sz="900"/>
            </a:lvl3pPr>
            <a:lvl4pPr marL="1234379" indent="0">
              <a:buNone/>
              <a:defRPr sz="800"/>
            </a:lvl4pPr>
            <a:lvl5pPr marL="1645837" indent="0">
              <a:buNone/>
              <a:defRPr sz="800"/>
            </a:lvl5pPr>
            <a:lvl6pPr marL="2057297" indent="0">
              <a:buNone/>
              <a:defRPr sz="800"/>
            </a:lvl6pPr>
            <a:lvl7pPr marL="2468757" indent="0">
              <a:buNone/>
              <a:defRPr sz="800"/>
            </a:lvl7pPr>
            <a:lvl8pPr marL="2880216" indent="0">
              <a:buNone/>
              <a:defRPr sz="800"/>
            </a:lvl8pPr>
            <a:lvl9pPr marL="329167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D32C03D-7BB2-4C28-915B-8E6B84C740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9F0946E-4033-4410-98B1-EE49DF7783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8649"/>
            <a:ext cx="1943100" cy="54878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8649"/>
            <a:ext cx="5692140" cy="54878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1D90895-3DF8-4B8B-A88D-ABC4ABF1F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C88C2-8282-463B-B0C2-E9736C65ABD9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FB37E-6053-463D-BD4D-E329F67E8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6C374D-74D4-49B5-B728-3959C0655BD3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94FD0D-0ED0-4F30-9B1C-913890ED35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7F86BA-B47C-4382-BD62-A7BDE363975E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78EA56-5B3D-4342-9CE7-00C7B2F33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7F8255-2B25-4D9D-949A-8E8A08259675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572F74-91B9-4F34-9085-EDA28686AB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6656D5-A00B-4CEA-A2DD-06C98DB2FBC9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884A4D-1EB6-4882-BEC6-E09E9E0DAF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971DFB-16FF-4289-8884-50E44F5FE27E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E22E89-AF21-43AB-AFD2-2D59B52BA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A6FA25-9365-45E6-9D46-B28DC05A3990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1C15E2-6402-46EF-B7D4-C0BE577E8C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A2FA06-86AB-4E19-AF84-F856054F7A0E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96D424-6D73-49E8-969E-B8C17887D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338E85-0247-45E6-8F46-39DB417FFDB1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5806DE-3ADC-4159-9151-69A3DA551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65B4D0-9D78-4C98-9E1D-31ABE3C32171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99F9A9-CDCB-4A03-8927-A5216AC7AC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EDFA6F-665A-4B98-9A14-D5C77E83FEB6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5DCD9E-C335-4744-8006-FB838DB66F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270"/>
            <a:ext cx="7772400" cy="147018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3077"/>
          </a:xfrm>
        </p:spPr>
        <p:txBody>
          <a:bodyPr/>
          <a:lstStyle>
            <a:lvl1pPr marL="0" indent="0" algn="ctr">
              <a:buNone/>
              <a:defRPr/>
            </a:lvl1pPr>
            <a:lvl2pPr marL="411468" indent="0" algn="ctr">
              <a:buNone/>
              <a:defRPr/>
            </a:lvl2pPr>
            <a:lvl3pPr marL="822936" indent="0" algn="ctr">
              <a:buNone/>
              <a:defRPr/>
            </a:lvl3pPr>
            <a:lvl4pPr marL="1234403" indent="0" algn="ctr">
              <a:buNone/>
              <a:defRPr/>
            </a:lvl4pPr>
            <a:lvl5pPr marL="1645871" indent="0" algn="ctr">
              <a:buNone/>
              <a:defRPr/>
            </a:lvl5pPr>
            <a:lvl6pPr marL="2057339" indent="0" algn="ctr">
              <a:buNone/>
              <a:defRPr/>
            </a:lvl6pPr>
            <a:lvl7pPr marL="2468806" indent="0" algn="ctr">
              <a:buNone/>
              <a:defRPr/>
            </a:lvl7pPr>
            <a:lvl8pPr marL="2880274" indent="0" algn="ctr">
              <a:buNone/>
              <a:defRPr/>
            </a:lvl8pPr>
            <a:lvl9pPr marL="329174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080B271-65FA-4DD8-BB9E-5AEE083328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1B067C-FEDA-4F43-A0E5-C0F9387939AF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015E97-42CB-4876-A7C2-521A47DE82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52106D-CE33-47CA-B977-B62CC4F0CE0E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5B6D1D-365F-4924-A724-A68774F7E0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D85326-ECE9-4FC8-8DB5-333B529F8154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F6417F-229F-43C9-87C9-D09C4F1816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F9BDA3-533B-4644-B2A4-AF7801CB5799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1FE1AC-C82A-46C3-9717-7CF10A1A2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DC14C5-CC44-4D71-9653-36C55AEE416B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2659B0-F8DD-486E-ADE8-89557229F1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DDD7F8-FA38-41F9-BD42-CE73CB93B7C7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A77B09-7ACF-49EA-A33D-0F295EF576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0BFAAE-BBEC-41B7-887F-2542DBA3F775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F3127C-3EAD-4060-8D6E-D80C993039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F8A807-E711-4999-9013-2155E6180B94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7C2391-CACF-4B76-9AFE-AF4481949F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59FE2B-71F7-4E00-B27A-065CAA2ADAC3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779779-CDDA-4988-B0B9-519BC36A24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D4DFB4-1309-4442-8BAB-DCE2998CEB1A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5FD318-FCE6-45F9-8FBC-1CF530AFE5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4A9BB03-1375-4320-8384-95E7C2344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6A09C3-FD3B-444A-AC44-C63927E3A3B9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89A208-3245-4255-B082-4D7F5B97A5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091E74-4304-40B6-B6A9-79E7F3D9F13B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A9D2AF-2720-4F1D-9581-214CD3DAFC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947" y="4406265"/>
            <a:ext cx="7772400" cy="1363028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947" y="2906078"/>
            <a:ext cx="7772400" cy="150018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468" indent="0">
              <a:buNone/>
              <a:defRPr sz="1600"/>
            </a:lvl2pPr>
            <a:lvl3pPr marL="822936" indent="0">
              <a:buNone/>
              <a:defRPr sz="1400"/>
            </a:lvl3pPr>
            <a:lvl4pPr marL="1234403" indent="0">
              <a:buNone/>
              <a:defRPr sz="1300"/>
            </a:lvl4pPr>
            <a:lvl5pPr marL="1645871" indent="0">
              <a:buNone/>
              <a:defRPr sz="1300"/>
            </a:lvl5pPr>
            <a:lvl6pPr marL="2057339" indent="0">
              <a:buNone/>
              <a:defRPr sz="1300"/>
            </a:lvl6pPr>
            <a:lvl7pPr marL="2468806" indent="0">
              <a:buNone/>
              <a:defRPr sz="1300"/>
            </a:lvl7pPr>
            <a:lvl8pPr marL="2880274" indent="0">
              <a:buNone/>
              <a:defRPr sz="1300"/>
            </a:lvl8pPr>
            <a:lvl9pPr marL="3291741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A36F103-A69D-4C59-8920-D780DE4730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0249"/>
            <a:ext cx="3817620" cy="4116229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1980249"/>
            <a:ext cx="3817620" cy="4116229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E0A9AA9-3373-4B3E-964A-D69A476E52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4478"/>
            <a:ext cx="4040505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68" indent="0">
              <a:buNone/>
              <a:defRPr sz="1800" b="1"/>
            </a:lvl2pPr>
            <a:lvl3pPr marL="822936" indent="0">
              <a:buNone/>
              <a:defRPr sz="1600" b="1"/>
            </a:lvl3pPr>
            <a:lvl4pPr marL="1234403" indent="0">
              <a:buNone/>
              <a:defRPr sz="1400" b="1"/>
            </a:lvl4pPr>
            <a:lvl5pPr marL="1645871" indent="0">
              <a:buNone/>
              <a:defRPr sz="1400" b="1"/>
            </a:lvl5pPr>
            <a:lvl6pPr marL="2057339" indent="0">
              <a:buNone/>
              <a:defRPr sz="1400" b="1"/>
            </a:lvl6pPr>
            <a:lvl7pPr marL="2468806" indent="0">
              <a:buNone/>
              <a:defRPr sz="1400" b="1"/>
            </a:lvl7pPr>
            <a:lvl8pPr marL="2880274" indent="0">
              <a:buNone/>
              <a:defRPr sz="1400" b="1"/>
            </a:lvl8pPr>
            <a:lvl9pPr marL="3291741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560"/>
            <a:ext cx="4040505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870" y="1534478"/>
            <a:ext cx="4041933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68" indent="0">
              <a:buNone/>
              <a:defRPr sz="1800" b="1"/>
            </a:lvl2pPr>
            <a:lvl3pPr marL="822936" indent="0">
              <a:buNone/>
              <a:defRPr sz="1600" b="1"/>
            </a:lvl3pPr>
            <a:lvl4pPr marL="1234403" indent="0">
              <a:buNone/>
              <a:defRPr sz="1400" b="1"/>
            </a:lvl4pPr>
            <a:lvl5pPr marL="1645871" indent="0">
              <a:buNone/>
              <a:defRPr sz="1400" b="1"/>
            </a:lvl5pPr>
            <a:lvl6pPr marL="2057339" indent="0">
              <a:buNone/>
              <a:defRPr sz="1400" b="1"/>
            </a:lvl6pPr>
            <a:lvl7pPr marL="2468806" indent="0">
              <a:buNone/>
              <a:defRPr sz="1400" b="1"/>
            </a:lvl7pPr>
            <a:lvl8pPr marL="2880274" indent="0">
              <a:buNone/>
              <a:defRPr sz="1400" b="1"/>
            </a:lvl8pPr>
            <a:lvl9pPr marL="3291741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870" y="2174560"/>
            <a:ext cx="4041933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B54A77A-0758-4BBF-A170-0C072D46AC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3516032-9E4A-470E-AC55-52597A8190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D2ED475-A63F-4188-AB7E-BD0938B48E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895"/>
            <a:ext cx="3008948" cy="116157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33" y="272892"/>
            <a:ext cx="5112068" cy="5853588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4468"/>
            <a:ext cx="3008948" cy="4692015"/>
          </a:xfrm>
        </p:spPr>
        <p:txBody>
          <a:bodyPr/>
          <a:lstStyle>
            <a:lvl1pPr marL="0" indent="0">
              <a:buNone/>
              <a:defRPr sz="1300"/>
            </a:lvl1pPr>
            <a:lvl2pPr marL="411468" indent="0">
              <a:buNone/>
              <a:defRPr sz="1100"/>
            </a:lvl2pPr>
            <a:lvl3pPr marL="822936" indent="0">
              <a:buNone/>
              <a:defRPr sz="900"/>
            </a:lvl3pPr>
            <a:lvl4pPr marL="1234403" indent="0">
              <a:buNone/>
              <a:defRPr sz="800"/>
            </a:lvl4pPr>
            <a:lvl5pPr marL="1645871" indent="0">
              <a:buNone/>
              <a:defRPr sz="800"/>
            </a:lvl5pPr>
            <a:lvl6pPr marL="2057339" indent="0">
              <a:buNone/>
              <a:defRPr sz="800"/>
            </a:lvl6pPr>
            <a:lvl7pPr marL="2468806" indent="0">
              <a:buNone/>
              <a:defRPr sz="800"/>
            </a:lvl7pPr>
            <a:lvl8pPr marL="2880274" indent="0">
              <a:buNone/>
              <a:defRPr sz="800"/>
            </a:lvl8pPr>
            <a:lvl9pPr marL="3291741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6243132-6E3F-4592-A38A-5A237FF1D9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AB1AE-2B6C-4DA6-BB10-B52682297144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1FCD5-41CF-4F13-B1AC-72F28499DB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652" y="4800600"/>
            <a:ext cx="5486400" cy="56721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652" y="612934"/>
            <a:ext cx="5486400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11468" indent="0">
              <a:buNone/>
              <a:defRPr sz="2500"/>
            </a:lvl2pPr>
            <a:lvl3pPr marL="822936" indent="0">
              <a:buNone/>
              <a:defRPr sz="2200"/>
            </a:lvl3pPr>
            <a:lvl4pPr marL="1234403" indent="0">
              <a:buNone/>
              <a:defRPr sz="1800"/>
            </a:lvl4pPr>
            <a:lvl5pPr marL="1645871" indent="0">
              <a:buNone/>
              <a:defRPr sz="1800"/>
            </a:lvl5pPr>
            <a:lvl6pPr marL="2057339" indent="0">
              <a:buNone/>
              <a:defRPr sz="1800"/>
            </a:lvl6pPr>
            <a:lvl7pPr marL="2468806" indent="0">
              <a:buNone/>
              <a:defRPr sz="1800"/>
            </a:lvl7pPr>
            <a:lvl8pPr marL="2880274" indent="0">
              <a:buNone/>
              <a:defRPr sz="1800"/>
            </a:lvl8pPr>
            <a:lvl9pPr marL="3291741" indent="0">
              <a:buNone/>
              <a:defRPr sz="1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652" y="5367814"/>
            <a:ext cx="5486400" cy="804386"/>
          </a:xfrm>
        </p:spPr>
        <p:txBody>
          <a:bodyPr/>
          <a:lstStyle>
            <a:lvl1pPr marL="0" indent="0">
              <a:buNone/>
              <a:defRPr sz="1300"/>
            </a:lvl1pPr>
            <a:lvl2pPr marL="411468" indent="0">
              <a:buNone/>
              <a:defRPr sz="1100"/>
            </a:lvl2pPr>
            <a:lvl3pPr marL="822936" indent="0">
              <a:buNone/>
              <a:defRPr sz="900"/>
            </a:lvl3pPr>
            <a:lvl4pPr marL="1234403" indent="0">
              <a:buNone/>
              <a:defRPr sz="800"/>
            </a:lvl4pPr>
            <a:lvl5pPr marL="1645871" indent="0">
              <a:buNone/>
              <a:defRPr sz="800"/>
            </a:lvl5pPr>
            <a:lvl6pPr marL="2057339" indent="0">
              <a:buNone/>
              <a:defRPr sz="800"/>
            </a:lvl6pPr>
            <a:lvl7pPr marL="2468806" indent="0">
              <a:buNone/>
              <a:defRPr sz="800"/>
            </a:lvl7pPr>
            <a:lvl8pPr marL="2880274" indent="0">
              <a:buNone/>
              <a:defRPr sz="800"/>
            </a:lvl8pPr>
            <a:lvl9pPr marL="3291741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AC8DA7F-1BC5-485F-93C4-AA967442A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D549ECA-2470-4C10-A582-E96D064913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8649"/>
            <a:ext cx="1943100" cy="54878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8649"/>
            <a:ext cx="5692140" cy="54878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F7AEE95-194F-473D-8EF8-A45249B5C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267"/>
            <a:ext cx="7772400" cy="147018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3077"/>
          </a:xfrm>
        </p:spPr>
        <p:txBody>
          <a:bodyPr/>
          <a:lstStyle>
            <a:lvl1pPr marL="0" indent="0" algn="ctr">
              <a:buNone/>
              <a:defRPr/>
            </a:lvl1pPr>
            <a:lvl2pPr marL="411480" indent="0" algn="ctr">
              <a:buNone/>
              <a:defRPr/>
            </a:lvl2pPr>
            <a:lvl3pPr marL="822960" indent="0" algn="ctr">
              <a:buNone/>
              <a:defRPr/>
            </a:lvl3pPr>
            <a:lvl4pPr marL="1234440" indent="0" algn="ctr">
              <a:buNone/>
              <a:defRPr/>
            </a:lvl4pPr>
            <a:lvl5pPr marL="1645920" indent="0" algn="ctr">
              <a:buNone/>
              <a:defRPr/>
            </a:lvl5pPr>
            <a:lvl6pPr marL="2057400" indent="0" algn="ctr">
              <a:buNone/>
              <a:defRPr/>
            </a:lvl6pPr>
            <a:lvl7pPr marL="2468880" indent="0" algn="ctr">
              <a:buNone/>
              <a:defRPr/>
            </a:lvl7pPr>
            <a:lvl8pPr marL="2880360" indent="0" algn="ctr">
              <a:buNone/>
              <a:defRPr/>
            </a:lvl8pPr>
            <a:lvl9pPr marL="329184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B98397D1-AE59-4E62-95F2-3C67E2C5AD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26BBC0F8-9804-469D-A742-F0540263DD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947" y="4406265"/>
            <a:ext cx="7772400" cy="1363028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947" y="2906078"/>
            <a:ext cx="7772400" cy="150018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480" indent="0">
              <a:buNone/>
              <a:defRPr sz="1600"/>
            </a:lvl2pPr>
            <a:lvl3pPr marL="822960" indent="0">
              <a:buNone/>
              <a:defRPr sz="1400"/>
            </a:lvl3pPr>
            <a:lvl4pPr marL="1234440" indent="0">
              <a:buNone/>
              <a:defRPr sz="1300"/>
            </a:lvl4pPr>
            <a:lvl5pPr marL="1645920" indent="0">
              <a:buNone/>
              <a:defRPr sz="1300"/>
            </a:lvl5pPr>
            <a:lvl6pPr marL="2057400" indent="0">
              <a:buNone/>
              <a:defRPr sz="1300"/>
            </a:lvl6pPr>
            <a:lvl7pPr marL="2468880" indent="0">
              <a:buNone/>
              <a:defRPr sz="1300"/>
            </a:lvl7pPr>
            <a:lvl8pPr marL="2880360" indent="0">
              <a:buNone/>
              <a:defRPr sz="1300"/>
            </a:lvl8pPr>
            <a:lvl9pPr marL="329184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578B770F-1353-4911-9469-00DF105AFC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0248"/>
            <a:ext cx="3817620" cy="4116229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1980248"/>
            <a:ext cx="3817620" cy="4116229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480A6063-2B55-435F-B0FC-CF0D02A3C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478"/>
            <a:ext cx="4040505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558"/>
            <a:ext cx="4040505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867" y="1534478"/>
            <a:ext cx="4041933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867" y="2174558"/>
            <a:ext cx="4041933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7F236E60-7D16-452F-82BA-D1D0D069EB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29888FCF-39F8-4832-9598-9E0EA4DC84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8F49D80F-152A-4434-9978-F5E66A0EE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F16E3-A833-4DD5-ABAA-52EA885653C0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9BF3F-9CAF-42D8-B4FC-131C76813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892"/>
            <a:ext cx="3008948" cy="116157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33" y="272892"/>
            <a:ext cx="5112068" cy="5853588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4465"/>
            <a:ext cx="3008948" cy="4692015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493527D0-3D03-4B32-940E-438DCFEA1A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652" y="4800600"/>
            <a:ext cx="5486400" cy="56721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652" y="612934"/>
            <a:ext cx="5486400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11480" indent="0">
              <a:buNone/>
              <a:defRPr sz="2500"/>
            </a:lvl2pPr>
            <a:lvl3pPr marL="822960" indent="0">
              <a:buNone/>
              <a:defRPr sz="220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652" y="5367814"/>
            <a:ext cx="5486400" cy="804386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2C759414-2B13-4555-883E-74618E3FA2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27EB7F77-B319-4046-87CF-41BAC40240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8648"/>
            <a:ext cx="1943100" cy="54878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8648"/>
            <a:ext cx="5692140" cy="54878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latin typeface="Times New Roman" pitchFamily="1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44C1F000-59E4-4C4D-A65D-B7993B6E5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5A9E4E-2C1A-47A4-9A7F-2ADD38A4BD74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1378CC-CEA2-4850-BE7A-03C5A5BB16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BE7AF0-AD55-47CD-9746-4D7FA80941B9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79024E-B013-4D6C-B10C-453A4CAA7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FB2F7D-7BD8-48F0-A7E4-86473FF24FA7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D42AAD-3958-44BD-B89E-C96016BD1F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28ACCB-55A9-435F-9515-D86234C9CAA0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8FA1E0-FF17-4936-91E3-726CB404CC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00DDB6-C402-41FC-A242-74D40A6E5CE2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D4BB92-B97F-4808-9D97-7FD5F3C710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316727-04A4-47B1-91D8-C6128045EDA8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E0422E-6CE2-4FB0-953D-5360E43B8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5883C-D7C2-409A-8044-36A6FD6EA9E2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A0ED9-CC5B-48ED-90F5-0298D161E0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1938F7-075C-4AC9-881D-74B4AB1AC7B6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D5824F-72AB-480A-B9F6-8CB26F937A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1BB98A-8727-4FED-B0CF-5DDB1C26A3FD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DFB505-6368-432B-95BA-05CA09477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398B4C-95F4-40D5-93DF-D2A9447D3D37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8AC57C-8A9B-4FEF-A852-147A57D920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9B51BB-F7B1-4282-94AD-B2BFEEA95CFC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489AF0-87F9-46A5-B36A-A443653AE7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878A6A-5771-4143-8BF8-6C462F579421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D31421-F3CC-48A7-AB79-EA6764961B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991973-E8AE-47AD-98DB-4E1F37328D18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3A31DB-B884-4456-A639-BE32C89789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C94E2A-44C9-4EBC-8C0F-75804DE89D9E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C913C7-E091-490D-AE93-88FD76EB70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F006B3-87F5-4E66-AC4A-B8E6C3E6ADFE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4F3570-E213-4E76-9D99-8CFCFBEDE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B4C889-E4B8-4D0C-984C-92A2C46FC0D4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E55437-8ECB-4A9B-89B2-169C9210C1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0351EB-334E-4516-B3E0-D381915B366F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D83524-FCC9-4EF8-8F60-A32739D89C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3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8" indent="0">
              <a:buNone/>
              <a:defRPr sz="1600" b="1"/>
            </a:lvl6pPr>
            <a:lvl7pPr marL="2743065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3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8" indent="0">
              <a:buNone/>
              <a:defRPr sz="1600" b="1"/>
            </a:lvl6pPr>
            <a:lvl7pPr marL="2743065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1B1B6-AEF6-47C9-8ADF-0F8A1D17431F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F96B5-1EA8-4484-A2AC-6943C9EE0C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0F8984-43BC-439F-AB0D-9549310A3E2B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CF57E3-64E8-4368-BF76-25CABD316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578EF2-7D91-4489-B8AA-FFF9D3C35EBD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68A660-9755-4AE8-97A2-3DDD7EE1D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D578BC-3F10-4081-B3F2-CE62B225DF7B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02E20B-3844-4BCE-B2EE-5556C38EC4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84C30A-3CC8-4886-97CA-815F4F05C634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199A9B-48D4-40C4-ADAD-B0817DE3F3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E44766-0E8F-4E44-AD23-FFBD0B8424CB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6F149C-97A7-4C48-AF97-95578AA289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46929A-949D-48DB-92D8-50AF771A2B22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42692D-1438-45F6-81C7-400230D79E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D7685C-633E-4C52-B334-B316D31849D3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3935F9-4D34-4658-A811-A9D449918D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E0C25D-63E2-4DB1-B823-329BF230E8DB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A17DF1-3762-494B-BA9A-3EE5560489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433AF7-CE96-48F0-9906-27ECB2F1CFCD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781852-24FB-434D-A829-FAF57A05C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A2D951-7B9A-4214-86B7-F802EB42C67C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E55D7C-F716-4A9E-AAA4-18971ACF9E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2ADD2-84F3-4CF6-B0F5-C352C314251C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7C9B9-B55B-4464-943B-BC8BD79FB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F12F75-5544-4598-A253-3852397A9E91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C3090B-BE2D-44F3-B7A7-974A342007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F14446-0156-40C1-89F8-7339D7A710FE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75C863-6725-4E02-A3BF-A025BA4B3F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9DE11C-937E-4D1B-A0D9-263F741FD100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4394B7-C0B0-415B-8C0C-C9EFDBA8E7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25323C-6D7C-4A0E-9C30-8D7B6538EEDC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449424-2460-48CA-94B7-74932D296B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90677C-EB56-4FCE-B4E4-9C941695034D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204368-9ED9-4112-ADD2-1D7E549F1C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77CE8A-CD29-4917-9A6B-763836B88F7E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92180C-D010-480D-9176-485C7695E8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97EA51-6B53-447D-9A09-ABFDC70AAF6F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F9EFF0-64AD-440E-A209-EBA3BD8E5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0B1546-E302-45AA-B064-630DE35945D6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5F1280-9FA4-4521-88B2-C6E12A2791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1A6EC4-358E-4841-B33E-D2A27D883EEF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F3B6C8-67BC-473F-940B-AD95316A3D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0B876B-2A96-4E79-8A2D-77A9D5664954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3C0EE6-E95F-4519-A973-DFD5D5C082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AF295-254B-4C5C-8767-83D6AF723D49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55CF3-4061-417C-A1AB-9C24395A11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A4D862-89C1-4A18-9580-D736D755DDEA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338389-F68E-4747-9E40-B7AB1F7017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87A60D-3573-4B49-979B-5E26CFEE9E05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6F521C-0BEF-4208-A54A-656A511408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894E2D-BA37-44D4-85AE-2C3B936C41E3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56F380-542A-4C02-9773-4A43D3F1A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EA3754-BFF0-4305-AA30-B29711C867C6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0F0B73-2479-455D-AE93-8351A17DBB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B431D6-812A-4C66-B560-2BBD51B7C08C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674442-6880-4596-9E37-B95AC5BD34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57C7B2-99DC-4609-A266-C9AB01C93802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51DA1A-A5D1-481D-9291-18851B69B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AE9012-C2C5-47E5-8C3F-AA8FB56F6A07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35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8C765C-B035-4320-A54C-22441821FB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89231-C951-46A2-9F8B-F46EC2DDA42F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2AA6B-BE97-4BAB-9CBF-A4E7D464AA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97F8B-CBB7-43FA-B69C-67D35B6C9404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AFCA1-4ED6-41FA-843C-9C432D17A5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9A0EA-32A1-42A7-8A9D-AD5743111C6A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BE039-93D4-408E-85DB-4295F2FDA8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3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3" indent="0">
              <a:buNone/>
              <a:defRPr sz="900"/>
            </a:lvl4pPr>
            <a:lvl5pPr marL="1828710" indent="0">
              <a:buNone/>
              <a:defRPr sz="900"/>
            </a:lvl5pPr>
            <a:lvl6pPr marL="2285888" indent="0">
              <a:buNone/>
              <a:defRPr sz="900"/>
            </a:lvl6pPr>
            <a:lvl7pPr marL="2743065" indent="0">
              <a:buNone/>
              <a:defRPr sz="900"/>
            </a:lvl7pPr>
            <a:lvl8pPr marL="3200240" indent="0">
              <a:buNone/>
              <a:defRPr sz="900"/>
            </a:lvl8pPr>
            <a:lvl9pPr marL="365741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6CDB3-AA84-467A-94FE-7A520888646D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6FD88-76A7-4FAC-9420-15296C262A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1CC2D-81D3-4AFE-B282-6F0F120D6FA1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8EA35-F6C9-4FC4-A4D0-267C2CF81C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3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8" indent="0">
              <a:buNone/>
              <a:defRPr sz="1600" b="1"/>
            </a:lvl6pPr>
            <a:lvl7pPr marL="2743065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3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8" indent="0">
              <a:buNone/>
              <a:defRPr sz="1600" b="1"/>
            </a:lvl6pPr>
            <a:lvl7pPr marL="2743065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36F7E-0335-4FE2-8ED2-9B4F5AC494DC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FFB3B-1DB2-48E6-A76A-AB316CAB11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6C250-2BFD-4B70-A04E-FBD0E5A7E3A8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4EB4C-4B13-4708-B380-6E9DEA03FE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B5CA2-81C3-4F61-BB61-E629C40B205A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DE6A2-44C0-460E-97BF-D06D7CD343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3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3" indent="0">
              <a:buNone/>
              <a:defRPr sz="900"/>
            </a:lvl4pPr>
            <a:lvl5pPr marL="1828710" indent="0">
              <a:buNone/>
              <a:defRPr sz="900"/>
            </a:lvl5pPr>
            <a:lvl6pPr marL="2285888" indent="0">
              <a:buNone/>
              <a:defRPr sz="900"/>
            </a:lvl6pPr>
            <a:lvl7pPr marL="2743065" indent="0">
              <a:buNone/>
              <a:defRPr sz="900"/>
            </a:lvl7pPr>
            <a:lvl8pPr marL="3200240" indent="0">
              <a:buNone/>
              <a:defRPr sz="900"/>
            </a:lvl8pPr>
            <a:lvl9pPr marL="365741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E8D27-F8E5-468D-85D1-EB468492075D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BAC52-AEFF-41A1-8646-30B1B7816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3" indent="0">
              <a:buNone/>
              <a:defRPr sz="2000"/>
            </a:lvl4pPr>
            <a:lvl5pPr marL="1828710" indent="0">
              <a:buNone/>
              <a:defRPr sz="2000"/>
            </a:lvl5pPr>
            <a:lvl6pPr marL="2285888" indent="0">
              <a:buNone/>
              <a:defRPr sz="2000"/>
            </a:lvl6pPr>
            <a:lvl7pPr marL="2743065" indent="0">
              <a:buNone/>
              <a:defRPr sz="2000"/>
            </a:lvl7pPr>
            <a:lvl8pPr marL="3200240" indent="0">
              <a:buNone/>
              <a:defRPr sz="2000"/>
            </a:lvl8pPr>
            <a:lvl9pPr marL="3657416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3" indent="0">
              <a:buNone/>
              <a:defRPr sz="900"/>
            </a:lvl4pPr>
            <a:lvl5pPr marL="1828710" indent="0">
              <a:buNone/>
              <a:defRPr sz="900"/>
            </a:lvl5pPr>
            <a:lvl6pPr marL="2285888" indent="0">
              <a:buNone/>
              <a:defRPr sz="900"/>
            </a:lvl6pPr>
            <a:lvl7pPr marL="2743065" indent="0">
              <a:buNone/>
              <a:defRPr sz="900"/>
            </a:lvl7pPr>
            <a:lvl8pPr marL="3200240" indent="0">
              <a:buNone/>
              <a:defRPr sz="900"/>
            </a:lvl8pPr>
            <a:lvl9pPr marL="365741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B934B-D926-4258-8A22-29EF2B2ACBFC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53E29-593D-4AF5-8E0F-564A9D718B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84F3D-4974-4DFF-8F16-1600BCB56C6D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D4DEE-FC00-4C38-8C3C-AD14CB772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6AAA3-5CBF-4232-933B-B9C3AB11BA57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F8F59-773B-4664-9FE1-E3C9B9301D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E75F1-1D0D-4DB7-89F3-7A1CE2BB82E8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09309-475B-4A1E-99CF-DC7DE6CA0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8D23D-6295-4ACD-A2D0-FF2DAA9FEDFD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C9973-C3A9-4C22-A3E6-FA50E05D06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3" indent="0">
              <a:buNone/>
              <a:defRPr sz="2000"/>
            </a:lvl4pPr>
            <a:lvl5pPr marL="1828710" indent="0">
              <a:buNone/>
              <a:defRPr sz="2000"/>
            </a:lvl5pPr>
            <a:lvl6pPr marL="2285888" indent="0">
              <a:buNone/>
              <a:defRPr sz="2000"/>
            </a:lvl6pPr>
            <a:lvl7pPr marL="2743065" indent="0">
              <a:buNone/>
              <a:defRPr sz="2000"/>
            </a:lvl7pPr>
            <a:lvl8pPr marL="3200240" indent="0">
              <a:buNone/>
              <a:defRPr sz="2000"/>
            </a:lvl8pPr>
            <a:lvl9pPr marL="3657416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3" indent="0">
              <a:buNone/>
              <a:defRPr sz="900"/>
            </a:lvl4pPr>
            <a:lvl5pPr marL="1828710" indent="0">
              <a:buNone/>
              <a:defRPr sz="900"/>
            </a:lvl5pPr>
            <a:lvl6pPr marL="2285888" indent="0">
              <a:buNone/>
              <a:defRPr sz="900"/>
            </a:lvl6pPr>
            <a:lvl7pPr marL="2743065" indent="0">
              <a:buNone/>
              <a:defRPr sz="900"/>
            </a:lvl7pPr>
            <a:lvl8pPr marL="3200240" indent="0">
              <a:buNone/>
              <a:defRPr sz="900"/>
            </a:lvl8pPr>
            <a:lvl9pPr marL="365741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76EDE-AE99-47BE-8AFE-D07AC23D187E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D77AE-E9CD-4ACC-9CFE-D519BF642D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E75EC-9462-4840-9199-727527E422DF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46861-0790-409E-9FBD-AEBF3CFAC5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42E0B-D06E-4728-92DA-DE624B5CCEAE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05F53-C009-48B2-BB3F-FE5559DBE9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3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8" indent="0">
              <a:buNone/>
              <a:defRPr sz="1600" b="1"/>
            </a:lvl6pPr>
            <a:lvl7pPr marL="2743065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3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8" indent="0">
              <a:buNone/>
              <a:defRPr sz="1600" b="1"/>
            </a:lvl6pPr>
            <a:lvl7pPr marL="2743065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4FB9D-31B7-48CF-BC4E-951438B28C8C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A5A06-20B5-45E5-A6B3-C873044F4F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64906-3DAE-44AB-9F1B-542CE29B251B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7C3D4-2795-4FA6-B778-9EB142E4FA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A8741-E913-4624-947F-E6C509EEC9FD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E6D6F-81BE-4711-B209-64969E5EFC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3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3" indent="0">
              <a:buNone/>
              <a:defRPr sz="900"/>
            </a:lvl4pPr>
            <a:lvl5pPr marL="1828710" indent="0">
              <a:buNone/>
              <a:defRPr sz="900"/>
            </a:lvl5pPr>
            <a:lvl6pPr marL="2285888" indent="0">
              <a:buNone/>
              <a:defRPr sz="900"/>
            </a:lvl6pPr>
            <a:lvl7pPr marL="2743065" indent="0">
              <a:buNone/>
              <a:defRPr sz="900"/>
            </a:lvl7pPr>
            <a:lvl8pPr marL="3200240" indent="0">
              <a:buNone/>
              <a:defRPr sz="900"/>
            </a:lvl8pPr>
            <a:lvl9pPr marL="365741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A5910-488D-4B81-92AD-1FBC51F5732D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CEEA2-6E36-473F-8DDA-CDF48F241D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3" indent="0">
              <a:buNone/>
              <a:defRPr sz="2000"/>
            </a:lvl4pPr>
            <a:lvl5pPr marL="1828710" indent="0">
              <a:buNone/>
              <a:defRPr sz="2000"/>
            </a:lvl5pPr>
            <a:lvl6pPr marL="2285888" indent="0">
              <a:buNone/>
              <a:defRPr sz="2000"/>
            </a:lvl6pPr>
            <a:lvl7pPr marL="2743065" indent="0">
              <a:buNone/>
              <a:defRPr sz="2000"/>
            </a:lvl7pPr>
            <a:lvl8pPr marL="3200240" indent="0">
              <a:buNone/>
              <a:defRPr sz="2000"/>
            </a:lvl8pPr>
            <a:lvl9pPr marL="3657416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3" indent="0">
              <a:buNone/>
              <a:defRPr sz="900"/>
            </a:lvl4pPr>
            <a:lvl5pPr marL="1828710" indent="0">
              <a:buNone/>
              <a:defRPr sz="900"/>
            </a:lvl5pPr>
            <a:lvl6pPr marL="2285888" indent="0">
              <a:buNone/>
              <a:defRPr sz="900"/>
            </a:lvl6pPr>
            <a:lvl7pPr marL="2743065" indent="0">
              <a:buNone/>
              <a:defRPr sz="900"/>
            </a:lvl7pPr>
            <a:lvl8pPr marL="3200240" indent="0">
              <a:buNone/>
              <a:defRPr sz="900"/>
            </a:lvl8pPr>
            <a:lvl9pPr marL="365741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D146A-E286-4C37-B0C3-233C4D35B86C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D7514-0532-4565-9242-DA987D88A3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0A49B-7CAF-41E0-B98B-8480CA7AC1D5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2ECA7-C2D0-48A8-B8E2-6B2ED517F4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B48FB-0416-462C-A942-E9276EF40B27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4D20E-3B52-431A-8F53-B386729C3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272"/>
            <a:ext cx="7772400" cy="147018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5"/>
            <a:ext cx="6400800" cy="1753077"/>
          </a:xfrm>
        </p:spPr>
        <p:txBody>
          <a:bodyPr/>
          <a:lstStyle>
            <a:lvl1pPr marL="0" indent="0" algn="ctr">
              <a:buNone/>
              <a:defRPr/>
            </a:lvl1pPr>
            <a:lvl2pPr marL="411460" indent="0" algn="ctr">
              <a:buNone/>
              <a:defRPr/>
            </a:lvl2pPr>
            <a:lvl3pPr marL="822920" indent="0" algn="ctr">
              <a:buNone/>
              <a:defRPr/>
            </a:lvl3pPr>
            <a:lvl4pPr marL="1234379" indent="0" algn="ctr">
              <a:buNone/>
              <a:defRPr/>
            </a:lvl4pPr>
            <a:lvl5pPr marL="1645837" indent="0" algn="ctr">
              <a:buNone/>
              <a:defRPr/>
            </a:lvl5pPr>
            <a:lvl6pPr marL="2057297" indent="0" algn="ctr">
              <a:buNone/>
              <a:defRPr/>
            </a:lvl6pPr>
            <a:lvl7pPr marL="2468757" indent="0" algn="ctr">
              <a:buNone/>
              <a:defRPr/>
            </a:lvl7pPr>
            <a:lvl8pPr marL="2880216" indent="0" algn="ctr">
              <a:buNone/>
              <a:defRPr/>
            </a:lvl8pPr>
            <a:lvl9pPr marL="329167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665F176-1574-46D9-9848-EB1FAAAFA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6" rIns="91436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6" rIns="91436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36" tIns="45716" rIns="91436" bIns="45716" rtlCol="0" anchor="ctr"/>
          <a:lstStyle>
            <a:lvl1pPr algn="l" defTabSz="9143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CC339A-D5E0-4EC0-82DC-BB2516EE22F8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6" rIns="91436" bIns="45716" rtlCol="0" anchor="ctr"/>
          <a:lstStyle>
            <a:lvl1pPr algn="ctr" defTabSz="9143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6" rIns="91436" bIns="45716" rtlCol="0" anchor="ctr"/>
          <a:lstStyle>
            <a:lvl1pPr algn="r" defTabSz="9143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039BB1-E6CC-46FB-847E-F59B327401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0" r:id="rId2"/>
    <p:sldLayoutId id="2147483959" r:id="rId3"/>
    <p:sldLayoutId id="2147483958" r:id="rId4"/>
    <p:sldLayoutId id="2147483957" r:id="rId5"/>
    <p:sldLayoutId id="2147483956" r:id="rId6"/>
    <p:sldLayoutId id="2147483955" r:id="rId7"/>
    <p:sldLayoutId id="2147483954" r:id="rId8"/>
    <p:sldLayoutId id="2147483953" r:id="rId9"/>
    <p:sldLayoutId id="2147483952" r:id="rId10"/>
    <p:sldLayoutId id="2147483951" r:id="rId11"/>
  </p:sldLayoutIdLst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8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5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3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8013"/>
            <a:ext cx="7772400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292" tIns="41148" rIns="82292" bIns="411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79613"/>
            <a:ext cx="7772400" cy="411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292" tIns="41148" rIns="82292" bIns="41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658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2" tIns="41148" rIns="82292" bIns="41148" numCol="1" anchor="t" anchorCtr="0" compatLnSpc="1">
            <a:prstTxWarp prst="textNoShape">
              <a:avLst/>
            </a:prstTxWarp>
          </a:bodyPr>
          <a:lstStyle>
            <a:lvl1pPr defTabSz="914355">
              <a:defRPr sz="1300">
                <a:solidFill>
                  <a:srgbClr val="000000"/>
                </a:solidFill>
                <a:latin typeface="Times New Roman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2613" y="6248400"/>
            <a:ext cx="28987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2" tIns="41148" rIns="82292" bIns="41148" numCol="1" anchor="t" anchorCtr="0" compatLnSpc="1">
            <a:prstTxWarp prst="textNoShape">
              <a:avLst/>
            </a:prstTxWarp>
          </a:bodyPr>
          <a:lstStyle>
            <a:lvl1pPr algn="ctr" defTabSz="914355">
              <a:defRPr sz="1300">
                <a:solidFill>
                  <a:srgbClr val="000000"/>
                </a:solidFill>
                <a:latin typeface="Times New Roman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1613" y="6248400"/>
            <a:ext cx="19081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2" tIns="41148" rIns="82292" bIns="41148" numCol="1" anchor="t" anchorCtr="0" compatLnSpc="1">
            <a:prstTxWarp prst="textNoShape">
              <a:avLst/>
            </a:prstTxWarp>
          </a:bodyPr>
          <a:lstStyle>
            <a:lvl1pPr algn="r" defTabSz="914355">
              <a:defRPr sz="1300">
                <a:solidFill>
                  <a:srgbClr val="000000"/>
                </a:solidFill>
                <a:latin typeface="Times New Roman" pitchFamily="1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50396112-47CA-40E9-92ED-490EA0FE9B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1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" charset="0"/>
          <a:ea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" charset="0"/>
          <a:ea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" charset="0"/>
          <a:ea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" charset="0"/>
          <a:ea typeface="ＭＳ Ｐゴシック" pitchFamily="1" charset="-128"/>
        </a:defRPr>
      </a:lvl5pPr>
      <a:lvl6pPr marL="41146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" charset="0"/>
        </a:defRPr>
      </a:lvl6pPr>
      <a:lvl7pPr marL="82292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" charset="0"/>
        </a:defRPr>
      </a:lvl7pPr>
      <a:lvl8pPr marL="1234379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" charset="0"/>
        </a:defRPr>
      </a:lvl8pPr>
      <a:lvl9pPr marL="1645837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" charset="0"/>
        </a:defRPr>
      </a:lvl9pPr>
    </p:titleStyle>
    <p:bodyStyle>
      <a:lvl1pPr marL="307975" indent="-307975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1pPr>
      <a:lvl2pPr marL="668338" indent="-255588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ea typeface="ＭＳ Ｐゴシック" pitchFamily="1" charset="-128"/>
        </a:defRPr>
      </a:lvl2pPr>
      <a:lvl3pPr marL="1027113" indent="-204788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itchFamily="1" charset="-128"/>
        </a:defRPr>
      </a:lvl3pPr>
      <a:lvl4pPr marL="1439863" indent="-20478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1" charset="-128"/>
        </a:defRPr>
      </a:lvl4pPr>
      <a:lvl5pPr marL="1851025" indent="-204788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1" charset="-128"/>
        </a:defRPr>
      </a:lvl5pPr>
      <a:lvl6pPr marL="2263028" indent="-20573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ＭＳ Ｐゴシック" pitchFamily="1" charset="-128"/>
        </a:defRPr>
      </a:lvl6pPr>
      <a:lvl7pPr marL="2674485" indent="-20573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ＭＳ Ｐゴシック" pitchFamily="1" charset="-128"/>
        </a:defRPr>
      </a:lvl7pPr>
      <a:lvl8pPr marL="3085945" indent="-20573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ＭＳ Ｐゴシック" pitchFamily="1" charset="-128"/>
        </a:defRPr>
      </a:lvl8pPr>
      <a:lvl9pPr marL="3497405" indent="-20573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114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60" algn="l" defTabSz="4114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20" algn="l" defTabSz="4114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379" algn="l" defTabSz="4114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837" algn="l" defTabSz="4114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297" algn="l" defTabSz="4114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757" algn="l" defTabSz="4114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216" algn="l" defTabSz="4114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675" algn="l" defTabSz="4114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5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2F818C70-6F06-4FC1-8CF1-9B880B00FE4D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CE141E0E-0DE7-4F3A-A65E-C4D8648A12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745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B5780C99-A917-432D-B524-B6AC42D418FE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7F5B11F9-37EA-4719-84B0-C5648418B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  <p:sldLayoutId id="2147484074" r:id="rId4"/>
    <p:sldLayoutId id="2147484075" r:id="rId5"/>
    <p:sldLayoutId id="2147484076" r:id="rId6"/>
    <p:sldLayoutId id="2147484077" r:id="rId7"/>
    <p:sldLayoutId id="2147484078" r:id="rId8"/>
    <p:sldLayoutId id="2147484079" r:id="rId9"/>
    <p:sldLayoutId id="2147484080" r:id="rId10"/>
    <p:sldLayoutId id="21474840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8013"/>
            <a:ext cx="7772400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293" tIns="41148" rIns="82293" bIns="411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79613"/>
            <a:ext cx="7772400" cy="411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293" tIns="41148" rIns="82293" bIns="41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658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3" tIns="41148" rIns="82293" bIns="41148" numCol="1" anchor="t" anchorCtr="0" compatLnSpc="1">
            <a:prstTxWarp prst="textNoShape">
              <a:avLst/>
            </a:prstTxWarp>
          </a:bodyPr>
          <a:lstStyle>
            <a:lvl1pPr defTabSz="914373">
              <a:defRPr sz="1300">
                <a:solidFill>
                  <a:srgbClr val="000000"/>
                </a:solidFill>
                <a:latin typeface="Times New Roman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2613" y="6248400"/>
            <a:ext cx="28987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3" tIns="41148" rIns="82293" bIns="41148" numCol="1" anchor="t" anchorCtr="0" compatLnSpc="1">
            <a:prstTxWarp prst="textNoShape">
              <a:avLst/>
            </a:prstTxWarp>
          </a:bodyPr>
          <a:lstStyle>
            <a:lvl1pPr algn="ctr" defTabSz="914373">
              <a:defRPr sz="1300">
                <a:solidFill>
                  <a:srgbClr val="000000"/>
                </a:solidFill>
                <a:latin typeface="Times New Roman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1613" y="6248400"/>
            <a:ext cx="19081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3" tIns="41148" rIns="82293" bIns="41148" numCol="1" anchor="t" anchorCtr="0" compatLnSpc="1">
            <a:prstTxWarp prst="textNoShape">
              <a:avLst/>
            </a:prstTxWarp>
          </a:bodyPr>
          <a:lstStyle>
            <a:lvl1pPr algn="r" defTabSz="914373">
              <a:defRPr sz="1300">
                <a:solidFill>
                  <a:srgbClr val="000000"/>
                </a:solidFill>
                <a:latin typeface="Times New Roman" pitchFamily="1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EB646D80-621E-42D1-8953-D5F0A6BFC4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1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" charset="0"/>
          <a:ea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" charset="0"/>
          <a:ea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" charset="0"/>
          <a:ea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" charset="0"/>
          <a:ea typeface="ＭＳ Ｐゴシック" pitchFamily="1" charset="-128"/>
        </a:defRPr>
      </a:lvl5pPr>
      <a:lvl6pPr marL="411468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" charset="0"/>
        </a:defRPr>
      </a:lvl6pPr>
      <a:lvl7pPr marL="822936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" charset="0"/>
        </a:defRPr>
      </a:lvl7pPr>
      <a:lvl8pPr marL="1234403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" charset="0"/>
        </a:defRPr>
      </a:lvl8pPr>
      <a:lvl9pPr marL="1645871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" charset="0"/>
        </a:defRPr>
      </a:lvl9pPr>
    </p:titleStyle>
    <p:bodyStyle>
      <a:lvl1pPr marL="307975" indent="-307975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1pPr>
      <a:lvl2pPr marL="668338" indent="-255588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ea typeface="ＭＳ Ｐゴシック" pitchFamily="1" charset="-128"/>
        </a:defRPr>
      </a:lvl2pPr>
      <a:lvl3pPr marL="1027113" indent="-204788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itchFamily="1" charset="-128"/>
        </a:defRPr>
      </a:lvl3pPr>
      <a:lvl4pPr marL="1439863" indent="-20478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1" charset="-128"/>
        </a:defRPr>
      </a:lvl4pPr>
      <a:lvl5pPr marL="1851025" indent="-204788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1" charset="-128"/>
        </a:defRPr>
      </a:lvl5pPr>
      <a:lvl6pPr marL="2263073" indent="-205734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ＭＳ Ｐゴシック" pitchFamily="1" charset="-128"/>
        </a:defRPr>
      </a:lvl6pPr>
      <a:lvl7pPr marL="2674539" indent="-205734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ＭＳ Ｐゴシック" pitchFamily="1" charset="-128"/>
        </a:defRPr>
      </a:lvl7pPr>
      <a:lvl8pPr marL="3086007" indent="-205734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ＭＳ Ｐゴシック" pitchFamily="1" charset="-128"/>
        </a:defRPr>
      </a:lvl8pPr>
      <a:lvl9pPr marL="3497475" indent="-205734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114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68" algn="l" defTabSz="4114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36" algn="l" defTabSz="4114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03" algn="l" defTabSz="4114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871" algn="l" defTabSz="4114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339" algn="l" defTabSz="4114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06" algn="l" defTabSz="4114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274" algn="l" defTabSz="4114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741" algn="l" defTabSz="4114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8013"/>
            <a:ext cx="7772400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296" tIns="41148" rIns="82296" bIns="411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79613"/>
            <a:ext cx="7772400" cy="411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658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2613" y="6248400"/>
            <a:ext cx="28987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 algn="ctr"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1613" y="6248400"/>
            <a:ext cx="19081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430DB5C0-DBC4-4742-921C-9453A1872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1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" charset="0"/>
          <a:ea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" charset="0"/>
          <a:ea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" charset="0"/>
          <a:ea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" charset="0"/>
          <a:ea typeface="ＭＳ Ｐゴシック" pitchFamily="1" charset="-128"/>
        </a:defRPr>
      </a:lvl5pPr>
      <a:lvl6pPr marL="41148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" charset="0"/>
        </a:defRPr>
      </a:lvl6pPr>
      <a:lvl7pPr marL="82296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" charset="0"/>
        </a:defRPr>
      </a:lvl7pPr>
      <a:lvl8pPr marL="123444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" charset="0"/>
        </a:defRPr>
      </a:lvl8pPr>
      <a:lvl9pPr marL="164592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" charset="0"/>
        </a:defRPr>
      </a:lvl9pPr>
    </p:titleStyle>
    <p:bodyStyle>
      <a:lvl1pPr marL="307975" indent="-307975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1pPr>
      <a:lvl2pPr marL="668338" indent="-257175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ea typeface="ＭＳ Ｐゴシック" pitchFamily="1" charset="-128"/>
        </a:defRPr>
      </a:lvl2pPr>
      <a:lvl3pPr marL="1028700" indent="-204788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itchFamily="1" charset="-128"/>
        </a:defRPr>
      </a:lvl3pPr>
      <a:lvl4pPr marL="1439863" indent="-20478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1" charset="-128"/>
        </a:defRPr>
      </a:lvl4pPr>
      <a:lvl5pPr marL="1851025" indent="-204788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1" charset="-128"/>
        </a:defRPr>
      </a:lvl5pPr>
      <a:lvl6pPr marL="226314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ＭＳ Ｐゴシック" pitchFamily="1" charset="-128"/>
        </a:defRPr>
      </a:lvl6pPr>
      <a:lvl7pPr marL="267462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ＭＳ Ｐゴシック" pitchFamily="1" charset="-128"/>
        </a:defRPr>
      </a:lvl7pPr>
      <a:lvl8pPr marL="308610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ＭＳ Ｐゴシック" pitchFamily="1" charset="-128"/>
        </a:defRPr>
      </a:lvl8pPr>
      <a:lvl9pPr marL="349758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8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476E9785-9D89-4C6A-B3DD-4F81EB70C2E8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52B5560-7405-4959-873C-15CCF32B3D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017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81B6CE0C-AE96-4C14-97AF-1509181F5958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7B541D02-AC1A-4FB9-8CE2-B043E723EC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B050CC9-5327-41DF-84B8-8F0F59AD3934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2567A698-073C-4B65-991C-D0C457925F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37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B2CB8A37-8234-48D3-A6C5-452B8FA0DF22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E2D23243-0234-4C01-B135-F415CFCFFF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6" rIns="91436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60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6" rIns="91436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36" tIns="45716" rIns="91436" bIns="45716" rtlCol="0" anchor="ctr"/>
          <a:lstStyle>
            <a:lvl1pPr algn="l" defTabSz="9143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E49C35-D973-4E86-9E5C-AF01E57C3D98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6" rIns="91436" bIns="45716" rtlCol="0" anchor="ctr"/>
          <a:lstStyle>
            <a:lvl1pPr algn="ctr" defTabSz="9143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6" rIns="91436" bIns="45716" rtlCol="0" anchor="ctr"/>
          <a:lstStyle>
            <a:lvl1pPr algn="r" defTabSz="9143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954F0B-908F-4E8B-B40C-7A0F7AA166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1" r:id="rId2"/>
    <p:sldLayoutId id="2147483970" r:id="rId3"/>
    <p:sldLayoutId id="2147483969" r:id="rId4"/>
    <p:sldLayoutId id="2147483968" r:id="rId5"/>
    <p:sldLayoutId id="2147483967" r:id="rId6"/>
    <p:sldLayoutId id="2147483966" r:id="rId7"/>
    <p:sldLayoutId id="2147483965" r:id="rId8"/>
    <p:sldLayoutId id="2147483964" r:id="rId9"/>
    <p:sldLayoutId id="2147483963" r:id="rId10"/>
    <p:sldLayoutId id="2147483962" r:id="rId11"/>
  </p:sldLayoutIdLst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8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5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3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6" rIns="91436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05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6" rIns="91436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36" tIns="45716" rIns="91436" bIns="45716" rtlCol="0" anchor="ctr"/>
          <a:lstStyle>
            <a:lvl1pPr algn="l" defTabSz="9143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9A0D472-D640-437F-8FA7-18AD80674D5D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6" rIns="91436" bIns="45716" rtlCol="0" anchor="ctr"/>
          <a:lstStyle>
            <a:lvl1pPr algn="ctr" defTabSz="9143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6" rIns="91436" bIns="45716" rtlCol="0" anchor="ctr"/>
          <a:lstStyle>
            <a:lvl1pPr algn="r" defTabSz="9143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EB8A9F-6128-4B01-AF3B-8EC7398DB3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2" r:id="rId2"/>
    <p:sldLayoutId id="2147483981" r:id="rId3"/>
    <p:sldLayoutId id="2147483980" r:id="rId4"/>
    <p:sldLayoutId id="2147483979" r:id="rId5"/>
    <p:sldLayoutId id="2147483978" r:id="rId6"/>
    <p:sldLayoutId id="2147483977" r:id="rId7"/>
    <p:sldLayoutId id="2147483976" r:id="rId8"/>
    <p:sldLayoutId id="2147483975" r:id="rId9"/>
    <p:sldLayoutId id="2147483974" r:id="rId10"/>
    <p:sldLayoutId id="2147483973" r:id="rId11"/>
  </p:sldLayoutIdLst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8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5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3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odiqa.com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jquerymobile.com/themeroller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m.novarelibrary.com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7.xml"/><Relationship Id="rId4" Type="http://schemas.openxmlformats.org/officeDocument/2006/relationships/hyperlink" Target="http://getfirebug.com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validator.w3.org/mobile/" TargetMode="Externa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ready.mobi/" TargetMode="Externa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code.google.com/p/iui/" TargetMode="External"/><Relationship Id="rId2" Type="http://schemas.openxmlformats.org/officeDocument/2006/relationships/hyperlink" Target="http://www.adobe.com/products/creativesuite/devicecentral/" TargetMode="External"/><Relationship Id="rId1" Type="http://schemas.openxmlformats.org/officeDocument/2006/relationships/slideLayout" Target="../slideLayouts/slideLayout100.xml"/><Relationship Id="rId6" Type="http://schemas.openxmlformats.org/officeDocument/2006/relationships/hyperlink" Target="http://rabin.mobi/http" TargetMode="External"/><Relationship Id="rId5" Type="http://schemas.openxmlformats.org/officeDocument/2006/relationships/hyperlink" Target="http://detectmobilebrowsers.mobi/" TargetMode="External"/><Relationship Id="rId4" Type="http://schemas.openxmlformats.org/officeDocument/2006/relationships/hyperlink" Target="http://sourceforge.net/projects/mitmobileweb/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6.xml"/><Relationship Id="rId4" Type="http://schemas.openxmlformats.org/officeDocument/2006/relationships/image" Target="../media/image33.gi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goo.gl/zSeDU" TargetMode="External"/><Relationship Id="rId1" Type="http://schemas.openxmlformats.org/officeDocument/2006/relationships/slideLayout" Target="../slideLayouts/slideLayout7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jquerymobile.com/" TargetMode="External"/><Relationship Id="rId1" Type="http://schemas.openxmlformats.org/officeDocument/2006/relationships/slideLayout" Target="../slideLayouts/slideLayout5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3"/>
          <p:cNvSpPr>
            <a:spLocks noChangeArrowheads="1"/>
          </p:cNvSpPr>
          <p:nvPr/>
        </p:nvSpPr>
        <p:spPr bwMode="auto">
          <a:xfrm>
            <a:off x="609600" y="2514600"/>
            <a:ext cx="8001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6" rIns="91436" bIns="45716">
            <a:spAutoFit/>
          </a:bodyPr>
          <a:lstStyle/>
          <a:p>
            <a:pPr algn="ctr"/>
            <a:r>
              <a:rPr lang="en-US" sz="3200">
                <a:latin typeface="Calibri" pitchFamily="34" charset="0"/>
              </a:rPr>
              <a:t>Building a Simple Mobile-optimized Web App/Site Using the jQuery Mobile Framework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Title 1"/>
          <p:cNvSpPr>
            <a:spLocks noGrp="1"/>
          </p:cNvSpPr>
          <p:nvPr>
            <p:ph type="title"/>
          </p:nvPr>
        </p:nvSpPr>
        <p:spPr>
          <a:xfrm>
            <a:off x="914400" y="2514600"/>
            <a:ext cx="7315200" cy="2667000"/>
          </a:xfrm>
        </p:spPr>
        <p:txBody>
          <a:bodyPr/>
          <a:lstStyle/>
          <a:p>
            <a:pPr eaLnBrk="1" hangingPunct="1"/>
            <a:r>
              <a:rPr lang="en-US" sz="4000" smtClean="0"/>
              <a:t>Getting Started!</a:t>
            </a:r>
            <a:br>
              <a:rPr lang="en-US" sz="4000" smtClean="0"/>
            </a:br>
            <a:r>
              <a:rPr lang="en-US" sz="4000" smtClean="0"/>
              <a:t>Let’s build something.</a:t>
            </a:r>
            <a:br>
              <a:rPr lang="en-US" sz="4000" smtClean="0"/>
            </a:b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>Handout: </a:t>
            </a:r>
            <a:r>
              <a:rPr lang="en-US" smtClean="0"/>
              <a:t>http://goo.gl/Mg1cm</a:t>
            </a:r>
            <a:r>
              <a:rPr lang="en-US" sz="4000" smtClean="0"/>
              <a:t/>
            </a:r>
            <a:br>
              <a:rPr lang="en-US" sz="4000" smtClean="0"/>
            </a:br>
            <a:endParaRPr lang="en-US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Your Live Site</a:t>
            </a:r>
          </a:p>
        </p:txBody>
      </p:sp>
      <p:sp>
        <p:nvSpPr>
          <p:cNvPr id="1720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 smtClean="0"/>
              <a:t>To test your work use this URL, </a:t>
            </a:r>
            <a:r>
              <a:rPr lang="en-US" smtClean="0"/>
              <a:t>but </a:t>
            </a:r>
            <a:r>
              <a:rPr lang="en-US" smtClean="0"/>
              <a:t>include your </a:t>
            </a:r>
            <a:r>
              <a:rPr lang="en-US" dirty="0" smtClean="0"/>
              <a:t>last name. </a:t>
            </a:r>
            <a:endParaRPr lang="en-US" dirty="0" smtClean="0"/>
          </a:p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Example: 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http://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marcomponline.com/chadtest/Class/</a:t>
            </a:r>
            <a:r>
              <a:rPr lang="en-US" b="1" dirty="0" smtClean="0">
                <a:solidFill>
                  <a:srgbClr val="FF0000"/>
                </a:solidFill>
              </a:rPr>
              <a:t>a_Morris</a:t>
            </a:r>
            <a:r>
              <a:rPr lang="en-US" b="1" dirty="0" smtClean="0">
                <a:solidFill>
                  <a:schemeClr val="tx2"/>
                </a:solidFill>
              </a:rPr>
              <a:t>/touch-jquery/index.html </a:t>
            </a:r>
            <a:endParaRPr lang="en-US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1"/>
          <p:cNvSpPr>
            <a:spLocks noGrp="1" noChangeArrowheads="1"/>
          </p:cNvSpPr>
          <p:nvPr>
            <p:ph type="ctrTitle"/>
          </p:nvPr>
        </p:nvSpPr>
        <p:spPr>
          <a:xfrm>
            <a:off x="446088" y="320675"/>
            <a:ext cx="8251825" cy="1050925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smtClean="0">
                <a:solidFill>
                  <a:srgbClr val="000000"/>
                </a:solidFill>
                <a:latin typeface="Arial" charset="0"/>
              </a:rPr>
              <a:t>Mobile Development - Demos</a:t>
            </a: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46088" y="1439863"/>
            <a:ext cx="8631237" cy="5211762"/>
          </a:xfrm>
        </p:spPr>
        <p:txBody>
          <a:bodyPr lIns="0" tIns="0" rIns="0" bIns="0"/>
          <a:lstStyle/>
          <a:p>
            <a:pPr algn="l" eaLnBrk="1" hangingPunct="1">
              <a:lnSpc>
                <a:spcPct val="95000"/>
              </a:lnSpc>
              <a:spcBef>
                <a:spcPct val="0"/>
              </a:spcBef>
              <a:defRPr/>
            </a:pPr>
            <a:r>
              <a:rPr lang="en-US" sz="2500" b="1" dirty="0" smtClean="0">
                <a:solidFill>
                  <a:srgbClr val="000000"/>
                </a:solidFill>
                <a:latin typeface="Arial" charset="0"/>
              </a:rPr>
              <a:t>Demos: </a:t>
            </a:r>
            <a:endParaRPr lang="en-US" sz="2500" dirty="0" smtClean="0"/>
          </a:p>
          <a:p>
            <a:pPr algn="l" eaLnBrk="1" hangingPunct="1">
              <a:lnSpc>
                <a:spcPct val="95000"/>
              </a:lnSpc>
              <a:spcBef>
                <a:spcPct val="0"/>
              </a:spcBef>
              <a:defRPr/>
            </a:pPr>
            <a:endParaRPr lang="en-US" sz="2500" dirty="0" smtClean="0">
              <a:solidFill>
                <a:srgbClr val="444444"/>
              </a:solidFill>
              <a:latin typeface="Arial" charset="0"/>
            </a:endParaRPr>
          </a:p>
          <a:p>
            <a:pPr algn="l" eaLnBrk="1" hangingPunct="1">
              <a:lnSpc>
                <a:spcPct val="95000"/>
              </a:lnSpc>
              <a:spcBef>
                <a:spcPct val="0"/>
              </a:spcBef>
              <a:defRPr/>
            </a:pPr>
            <a:r>
              <a:rPr lang="en-US" sz="2500" dirty="0" smtClean="0">
                <a:solidFill>
                  <a:srgbClr val="444444"/>
                </a:solidFill>
                <a:latin typeface="Arial" charset="0"/>
              </a:rPr>
              <a:t>Responsive Design Template (custom)</a:t>
            </a:r>
          </a:p>
          <a:p>
            <a:pPr algn="l" eaLnBrk="1" hangingPunct="1">
              <a:lnSpc>
                <a:spcPct val="95000"/>
              </a:lnSpc>
              <a:spcBef>
                <a:spcPct val="0"/>
              </a:spcBef>
              <a:defRPr/>
            </a:pPr>
            <a:r>
              <a:rPr lang="en-US" sz="2500" dirty="0" err="1" smtClean="0">
                <a:solidFill>
                  <a:srgbClr val="444444"/>
                </a:solidFill>
                <a:latin typeface="Arial" charset="0"/>
              </a:rPr>
              <a:t>www.lib.montana.edu/~jason/files/responsive</a:t>
            </a:r>
            <a:r>
              <a:rPr lang="en-US" sz="2500" dirty="0" smtClean="0">
                <a:solidFill>
                  <a:srgbClr val="444444"/>
                </a:solidFill>
                <a:latin typeface="Arial" charset="0"/>
              </a:rPr>
              <a:t>-design/</a:t>
            </a:r>
          </a:p>
          <a:p>
            <a:pPr algn="l" eaLnBrk="1" hangingPunct="1">
              <a:lnSpc>
                <a:spcPct val="95000"/>
              </a:lnSpc>
              <a:spcBef>
                <a:spcPct val="0"/>
              </a:spcBef>
              <a:defRPr/>
            </a:pPr>
            <a:r>
              <a:rPr lang="en-US" sz="2500" dirty="0" smtClean="0">
                <a:solidFill>
                  <a:srgbClr val="444444"/>
                </a:solidFill>
                <a:latin typeface="Arial" charset="0"/>
              </a:rPr>
              <a:t> </a:t>
            </a:r>
          </a:p>
          <a:p>
            <a:pPr algn="l" eaLnBrk="1" hangingPunct="1">
              <a:lnSpc>
                <a:spcPct val="95000"/>
              </a:lnSpc>
              <a:spcBef>
                <a:spcPct val="0"/>
              </a:spcBef>
              <a:defRPr/>
            </a:pPr>
            <a:r>
              <a:rPr lang="en-US" sz="2500" dirty="0" smtClean="0">
                <a:solidFill>
                  <a:srgbClr val="444444"/>
                </a:solidFill>
                <a:latin typeface="Arial" charset="0"/>
              </a:rPr>
              <a:t>Mobile Template (jQuery Mobile) </a:t>
            </a:r>
          </a:p>
          <a:p>
            <a:pPr algn="l" eaLnBrk="1" hangingPunct="1">
              <a:lnSpc>
                <a:spcPct val="95000"/>
              </a:lnSpc>
              <a:spcBef>
                <a:spcPct val="0"/>
              </a:spcBef>
              <a:defRPr/>
            </a:pPr>
            <a:r>
              <a:rPr lang="en-US" sz="2500" dirty="0" err="1" smtClean="0">
                <a:solidFill>
                  <a:srgbClr val="444444"/>
                </a:solidFill>
                <a:latin typeface="Arial" charset="0"/>
              </a:rPr>
              <a:t>www.lib.montana.edu/~jason/files/touch-jquery</a:t>
            </a:r>
            <a:r>
              <a:rPr lang="en-US" sz="2500" dirty="0" smtClean="0">
                <a:solidFill>
                  <a:srgbClr val="444444"/>
                </a:solidFill>
                <a:latin typeface="Arial" charset="0"/>
              </a:rPr>
              <a:t>/</a:t>
            </a:r>
          </a:p>
          <a:p>
            <a:pPr algn="l" eaLnBrk="1" hangingPunct="1">
              <a:lnSpc>
                <a:spcPct val="95000"/>
              </a:lnSpc>
              <a:spcBef>
                <a:spcPct val="0"/>
              </a:spcBef>
              <a:defRPr/>
            </a:pPr>
            <a:endParaRPr lang="en-US" sz="2500" dirty="0" smtClean="0">
              <a:solidFill>
                <a:srgbClr val="444444"/>
              </a:solidFill>
              <a:latin typeface="Arial" charset="0"/>
            </a:endParaRPr>
          </a:p>
          <a:p>
            <a:pPr algn="l" eaLnBrk="1" hangingPunct="1">
              <a:lnSpc>
                <a:spcPct val="95000"/>
              </a:lnSpc>
              <a:spcBef>
                <a:spcPct val="0"/>
              </a:spcBef>
              <a:defRPr/>
            </a:pPr>
            <a:endParaRPr lang="en-US" sz="2500" b="1" dirty="0" smtClean="0">
              <a:solidFill>
                <a:srgbClr val="000000"/>
              </a:solidFill>
              <a:latin typeface="Arial" charset="0"/>
            </a:endParaRPr>
          </a:p>
          <a:p>
            <a:pPr algn="l" eaLnBrk="1" hangingPunct="1">
              <a:lnSpc>
                <a:spcPct val="95000"/>
              </a:lnSpc>
              <a:spcBef>
                <a:spcPct val="0"/>
              </a:spcBef>
              <a:defRPr/>
            </a:pPr>
            <a:r>
              <a:rPr lang="en-US" sz="2500" b="1" dirty="0" smtClean="0">
                <a:solidFill>
                  <a:srgbClr val="000000"/>
                </a:solidFill>
                <a:latin typeface="Arial" charset="0"/>
              </a:rPr>
              <a:t>Code Samples and Downloads:</a:t>
            </a:r>
          </a:p>
          <a:p>
            <a:pPr algn="l" eaLnBrk="1" hangingPunct="1">
              <a:lnSpc>
                <a:spcPct val="95000"/>
              </a:lnSpc>
              <a:spcBef>
                <a:spcPct val="0"/>
              </a:spcBef>
              <a:defRPr/>
            </a:pPr>
            <a:endParaRPr lang="en-US" sz="2500" dirty="0" smtClean="0"/>
          </a:p>
          <a:p>
            <a:pPr algn="l" eaLnBrk="1" hangingPunct="1">
              <a:lnSpc>
                <a:spcPct val="95000"/>
              </a:lnSpc>
              <a:spcBef>
                <a:spcPct val="0"/>
              </a:spcBef>
              <a:defRPr/>
            </a:pPr>
            <a:r>
              <a:rPr lang="en-US" sz="2500" dirty="0" err="1" smtClean="0">
                <a:solidFill>
                  <a:srgbClr val="444444"/>
                </a:solidFill>
                <a:latin typeface="Arial" charset="0"/>
              </a:rPr>
              <a:t>www.lib.montana.edu/~jason/files.php</a:t>
            </a:r>
            <a:endParaRPr lang="en-US" sz="2500" dirty="0" smtClean="0">
              <a:solidFill>
                <a:srgbClr val="444444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685800"/>
            <a:ext cx="9163050" cy="494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3058" name="Rectangle 3"/>
          <p:cNvSpPr>
            <a:spLocks noChangeArrowheads="1"/>
          </p:cNvSpPr>
          <p:nvPr/>
        </p:nvSpPr>
        <p:spPr bwMode="auto">
          <a:xfrm>
            <a:off x="914400" y="76200"/>
            <a:ext cx="7315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Calibri" pitchFamily="34" charset="0"/>
              </a:rPr>
              <a:t>Rapid Prototyping for jQuery Mobile</a:t>
            </a:r>
          </a:p>
        </p:txBody>
      </p:sp>
      <p:sp>
        <p:nvSpPr>
          <p:cNvPr id="173059" name="Rectangle 4"/>
          <p:cNvSpPr>
            <a:spLocks noChangeArrowheads="1"/>
          </p:cNvSpPr>
          <p:nvPr/>
        </p:nvSpPr>
        <p:spPr bwMode="auto">
          <a:xfrm>
            <a:off x="914400" y="6205538"/>
            <a:ext cx="73152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latin typeface="Calibri" pitchFamily="34" charset="0"/>
              </a:rPr>
              <a:t>Try it at </a:t>
            </a:r>
            <a:r>
              <a:rPr lang="en-US" sz="2800">
                <a:latin typeface="Calibri" pitchFamily="34" charset="0"/>
                <a:hlinkClick r:id="rId3"/>
              </a:rPr>
              <a:t>http://codiqa.com/</a:t>
            </a:r>
            <a:endParaRPr lang="en-US" sz="2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82" name="Rectangle 4"/>
          <p:cNvSpPr>
            <a:spLocks noChangeArrowheads="1"/>
          </p:cNvSpPr>
          <p:nvPr/>
        </p:nvSpPr>
        <p:spPr bwMode="auto">
          <a:xfrm>
            <a:off x="914400" y="6019800"/>
            <a:ext cx="73152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latin typeface="Calibri" pitchFamily="34" charset="0"/>
              </a:rPr>
              <a:t>Try it at </a:t>
            </a:r>
            <a:r>
              <a:rPr lang="en-US" sz="2800">
                <a:latin typeface="Calibri" pitchFamily="34" charset="0"/>
                <a:hlinkClick r:id="rId3"/>
              </a:rPr>
              <a:t>http://jquerymobile.com/themeroller/</a:t>
            </a:r>
            <a:endParaRPr lang="en-US" sz="2800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1"/>
          <p:cNvSpPr>
            <a:spLocks noGrp="1" noChangeArrowheads="1"/>
          </p:cNvSpPr>
          <p:nvPr>
            <p:ph type="ctrTitle"/>
          </p:nvPr>
        </p:nvSpPr>
        <p:spPr>
          <a:xfrm>
            <a:off x="446088" y="317500"/>
            <a:ext cx="8359775" cy="762000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smtClean="0">
                <a:solidFill>
                  <a:srgbClr val="000000"/>
                </a:solidFill>
                <a:latin typeface="Arial" charset="0"/>
              </a:rPr>
              <a:t>Assignment 1 </a:t>
            </a: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46088" y="1463675"/>
            <a:ext cx="8251825" cy="4433888"/>
          </a:xfrm>
        </p:spPr>
        <p:txBody>
          <a:bodyPr lIns="0" tIns="0" rIns="0" bIns="0"/>
          <a:lstStyle/>
          <a:p>
            <a:pPr marL="681038" lvl="1" indent="-533400" algn="l" eaLnBrk="1" hangingPunct="1">
              <a:lnSpc>
                <a:spcPct val="95000"/>
              </a:lnSpc>
              <a:spcBef>
                <a:spcPct val="0"/>
              </a:spcBef>
              <a:buClr>
                <a:srgbClr val="444444"/>
              </a:buClr>
              <a:buFontTx/>
              <a:buAutoNum type="arabicPeriod"/>
            </a:pPr>
            <a:r>
              <a:rPr lang="en-US" smtClean="0">
                <a:solidFill>
                  <a:srgbClr val="444444"/>
                </a:solidFill>
                <a:latin typeface="Arial" charset="0"/>
              </a:rPr>
              <a:t>Finish your jquery mobile web app</a:t>
            </a:r>
          </a:p>
          <a:p>
            <a:pPr marL="681038" lvl="1" indent="-533400" algn="l" eaLnBrk="1" hangingPunct="1">
              <a:lnSpc>
                <a:spcPct val="95000"/>
              </a:lnSpc>
              <a:spcBef>
                <a:spcPct val="0"/>
              </a:spcBef>
              <a:buClr>
                <a:srgbClr val="444444"/>
              </a:buClr>
              <a:buFontTx/>
              <a:buAutoNum type="arabicPeriod"/>
            </a:pPr>
            <a:endParaRPr lang="en-US" smtClean="0">
              <a:solidFill>
                <a:srgbClr val="898989"/>
              </a:solidFill>
            </a:endParaRPr>
          </a:p>
          <a:p>
            <a:pPr marL="681038" lvl="1" indent="-533400" algn="l" eaLnBrk="1" hangingPunct="1">
              <a:lnSpc>
                <a:spcPct val="95000"/>
              </a:lnSpc>
              <a:spcBef>
                <a:spcPct val="0"/>
              </a:spcBef>
              <a:buClr>
                <a:srgbClr val="444444"/>
              </a:buClr>
              <a:buFontTx/>
              <a:buAutoNum type="arabicPeriod"/>
            </a:pPr>
            <a:r>
              <a:rPr lang="en-US" smtClean="0">
                <a:solidFill>
                  <a:srgbClr val="444444"/>
                </a:solidFill>
                <a:latin typeface="Arial" charset="0"/>
              </a:rPr>
              <a:t>Create new theme with jQuery ThemeRoller</a:t>
            </a:r>
          </a:p>
          <a:p>
            <a:pPr marL="681038" lvl="1" indent="-533400" algn="l" eaLnBrk="1" hangingPunct="1">
              <a:lnSpc>
                <a:spcPct val="95000"/>
              </a:lnSpc>
              <a:spcBef>
                <a:spcPct val="0"/>
              </a:spcBef>
              <a:buClr>
                <a:srgbClr val="444444"/>
              </a:buClr>
              <a:buFontTx/>
              <a:buAutoNum type="arabicPeriod"/>
            </a:pPr>
            <a:endParaRPr lang="en-US" smtClean="0">
              <a:solidFill>
                <a:srgbClr val="898989"/>
              </a:solidFill>
            </a:endParaRPr>
          </a:p>
          <a:p>
            <a:pPr marL="681038" lvl="1" indent="-533400" algn="l" eaLnBrk="1" hangingPunct="1">
              <a:lnSpc>
                <a:spcPct val="95000"/>
              </a:lnSpc>
              <a:spcBef>
                <a:spcPct val="0"/>
              </a:spcBef>
              <a:buClr>
                <a:srgbClr val="444444"/>
              </a:buClr>
              <a:buFontTx/>
              <a:buAutoNum type="arabicPeriod"/>
            </a:pPr>
            <a:r>
              <a:rPr lang="en-US" smtClean="0">
                <a:solidFill>
                  <a:srgbClr val="444444"/>
                </a:solidFill>
                <a:latin typeface="Arial" charset="0"/>
              </a:rPr>
              <a:t>Add new theme to your web app</a:t>
            </a:r>
          </a:p>
          <a:p>
            <a:pPr marL="681038" lvl="1" indent="-533400" algn="l" eaLnBrk="1" hangingPunct="1">
              <a:lnSpc>
                <a:spcPct val="95000"/>
              </a:lnSpc>
              <a:spcBef>
                <a:spcPct val="0"/>
              </a:spcBef>
              <a:buClr>
                <a:srgbClr val="444444"/>
              </a:buClr>
              <a:buFontTx/>
              <a:buNone/>
            </a:pPr>
            <a:endParaRPr lang="en-US" smtClean="0">
              <a:solidFill>
                <a:srgbClr val="444444"/>
              </a:solidFill>
              <a:latin typeface="Arial" charset="0"/>
            </a:endParaRPr>
          </a:p>
          <a:p>
            <a:pPr marL="681038" lvl="1" indent="-533400" algn="l" eaLnBrk="1" hangingPunct="1">
              <a:lnSpc>
                <a:spcPct val="95000"/>
              </a:lnSpc>
              <a:spcBef>
                <a:spcPct val="0"/>
              </a:spcBef>
              <a:buClr>
                <a:srgbClr val="444444"/>
              </a:buClr>
              <a:buFontTx/>
              <a:buNone/>
            </a:pPr>
            <a:endParaRPr lang="en-US" smtClean="0">
              <a:solidFill>
                <a:srgbClr val="444444"/>
              </a:solidFill>
              <a:latin typeface="Arial" charset="0"/>
            </a:endParaRPr>
          </a:p>
          <a:p>
            <a:pPr marL="681038" lvl="1" indent="-533400" algn="l" eaLnBrk="1" hangingPunct="1">
              <a:lnSpc>
                <a:spcPct val="95000"/>
              </a:lnSpc>
              <a:spcBef>
                <a:spcPct val="0"/>
              </a:spcBef>
              <a:buClr>
                <a:srgbClr val="444444"/>
              </a:buClr>
              <a:buFontTx/>
              <a:buChar char="•"/>
            </a:pPr>
            <a:r>
              <a:rPr lang="en-US" smtClean="0">
                <a:solidFill>
                  <a:srgbClr val="444444"/>
                </a:solidFill>
                <a:latin typeface="Arial" charset="0"/>
              </a:rPr>
              <a:t>Ask questions in the class forum.</a:t>
            </a:r>
            <a:endParaRPr lang="en-US" smtClean="0">
              <a:solidFill>
                <a:srgbClr val="898989"/>
              </a:solidFill>
            </a:endParaRPr>
          </a:p>
          <a:p>
            <a:pPr marL="681038" lvl="1" indent="-533400" algn="l" eaLnBrk="1" hangingPunct="1">
              <a:lnSpc>
                <a:spcPct val="95000"/>
              </a:lnSpc>
              <a:spcBef>
                <a:spcPct val="0"/>
              </a:spcBef>
              <a:buClr>
                <a:srgbClr val="444444"/>
              </a:buClr>
              <a:buFontTx/>
              <a:buChar char="•"/>
            </a:pPr>
            <a:endParaRPr lang="en-US" smtClean="0">
              <a:solidFill>
                <a:srgbClr val="444444"/>
              </a:solidFill>
              <a:latin typeface="Arial" charset="0"/>
            </a:endParaRPr>
          </a:p>
          <a:p>
            <a:pPr marL="681038" lvl="1" indent="-533400" algn="l" eaLnBrk="1" hangingPunct="1">
              <a:lnSpc>
                <a:spcPct val="95000"/>
              </a:lnSpc>
              <a:spcBef>
                <a:spcPct val="0"/>
              </a:spcBef>
              <a:buClr>
                <a:srgbClr val="444444"/>
              </a:buClr>
              <a:buFontTx/>
              <a:buChar char="•"/>
            </a:pPr>
            <a:endParaRPr lang="en-US" sz="2300" smtClean="0">
              <a:solidFill>
                <a:srgbClr val="444444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276725"/>
            <a:ext cx="6096000" cy="2144713"/>
          </a:xfrm>
        </p:spPr>
        <p:txBody>
          <a:bodyPr lIns="0" tIns="0" rIns="0" bIns="0" rtlCol="0">
            <a:normAutofit/>
          </a:bodyPr>
          <a:lstStyle/>
          <a:p>
            <a:pPr marL="102873" lvl="1" algn="l" defTabSz="914355" eaLnBrk="1" fontAlgn="auto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444444"/>
              </a:buClr>
              <a:buFont typeface="Arial" pitchFamily="34" charset="0"/>
              <a:buNone/>
              <a:defRPr/>
            </a:pPr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  <a:cs typeface="Calibri" pitchFamily="34" charset="0"/>
              </a:rPr>
              <a:t>Android (Motorola Droid) 480x854</a:t>
            </a:r>
            <a:endParaRPr lang="en-US" sz="2400" dirty="0" smtClean="0">
              <a:solidFill>
                <a:schemeClr val="tx1"/>
              </a:solidFill>
              <a:ea typeface="ＭＳ Ｐゴシック" pitchFamily="34" charset="-128"/>
              <a:cs typeface="Calibri" pitchFamily="34" charset="0"/>
            </a:endParaRPr>
          </a:p>
          <a:p>
            <a:pPr marL="102873" lvl="1" algn="l" defTabSz="914355" eaLnBrk="1" fontAlgn="auto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444444"/>
              </a:buClr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tx1"/>
                </a:solidFill>
                <a:ea typeface="ＭＳ Ｐゴシック" pitchFamily="34" charset="-128"/>
                <a:cs typeface="Calibri" pitchFamily="34" charset="0"/>
              </a:rPr>
              <a:t>Android (</a:t>
            </a:r>
            <a:r>
              <a:rPr lang="en-US" sz="2400" dirty="0" err="1" smtClean="0">
                <a:solidFill>
                  <a:schemeClr val="tx1"/>
                </a:solidFill>
                <a:ea typeface="ＭＳ Ｐゴシック" pitchFamily="34" charset="-128"/>
                <a:cs typeface="Calibri" pitchFamily="34" charset="0"/>
              </a:rPr>
              <a:t>MyTouch</a:t>
            </a:r>
            <a:r>
              <a:rPr lang="en-US" sz="2400" dirty="0" smtClean="0">
                <a:solidFill>
                  <a:schemeClr val="tx1"/>
                </a:solidFill>
                <a:ea typeface="ＭＳ Ｐゴシック" pitchFamily="34" charset="-128"/>
                <a:cs typeface="Calibri" pitchFamily="34" charset="0"/>
              </a:rPr>
              <a:t>) 320x480</a:t>
            </a:r>
          </a:p>
          <a:p>
            <a:pPr marL="102873" lvl="1" algn="l" defTabSz="914355" eaLnBrk="1" fontAlgn="auto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444444"/>
              </a:buClr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tx1"/>
                </a:solidFill>
                <a:ea typeface="ＭＳ Ｐゴシック" pitchFamily="34" charset="-128"/>
                <a:cs typeface="Calibri" pitchFamily="34" charset="0"/>
              </a:rPr>
              <a:t>Android </a:t>
            </a:r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  <a:cs typeface="Calibri" pitchFamily="34" charset="0"/>
              </a:rPr>
              <a:t>(Nexus One) 480x800</a:t>
            </a:r>
            <a:endParaRPr lang="en-US" sz="2400" dirty="0" smtClean="0">
              <a:solidFill>
                <a:schemeClr val="tx1"/>
              </a:solidFill>
              <a:ea typeface="ＭＳ Ｐゴシック" pitchFamily="34" charset="-128"/>
              <a:cs typeface="Calibri" pitchFamily="34" charset="0"/>
            </a:endParaRPr>
          </a:p>
          <a:p>
            <a:pPr marL="102873" lvl="1" algn="l" defTabSz="914355" eaLnBrk="1" fontAlgn="auto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444444"/>
              </a:buClr>
              <a:buFont typeface="Arial" pitchFamily="34" charset="0"/>
              <a:buNone/>
              <a:defRPr/>
            </a:pPr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  <a:cs typeface="Calibri" pitchFamily="34" charset="0"/>
              </a:rPr>
              <a:t>Apple iPhone 320x480</a:t>
            </a:r>
            <a:endParaRPr lang="en-US" sz="2400" dirty="0" smtClean="0">
              <a:solidFill>
                <a:schemeClr val="tx1"/>
              </a:solidFill>
              <a:ea typeface="ＭＳ Ｐゴシック" pitchFamily="34" charset="-128"/>
              <a:cs typeface="Calibri" pitchFamily="34" charset="0"/>
            </a:endParaRPr>
          </a:p>
          <a:p>
            <a:pPr marL="102873" lvl="1" algn="l" defTabSz="914355" eaLnBrk="1" fontAlgn="auto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444444"/>
              </a:buClr>
              <a:buFont typeface="Arial" pitchFamily="34" charset="0"/>
              <a:buNone/>
              <a:defRPr/>
            </a:pPr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  <a:cs typeface="Calibri" pitchFamily="34" charset="0"/>
              </a:rPr>
              <a:t>Apple iPad 1024x768</a:t>
            </a:r>
            <a:endParaRPr lang="en-US" sz="2400" dirty="0" smtClean="0">
              <a:solidFill>
                <a:schemeClr val="tx1"/>
              </a:solidFill>
              <a:ea typeface="ＭＳ Ｐゴシック" pitchFamily="34" charset="-128"/>
              <a:cs typeface="Calibri" pitchFamily="34" charset="0"/>
            </a:endParaRPr>
          </a:p>
          <a:p>
            <a:pPr marL="102873" lvl="1" algn="l" defTabSz="914355" eaLnBrk="1" fontAlgn="auto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444444"/>
              </a:buClr>
              <a:buFont typeface="Arial" pitchFamily="34" charset="0"/>
              <a:buNone/>
              <a:defRPr/>
            </a:pPr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  <a:cs typeface="Calibri" pitchFamily="34" charset="0"/>
              </a:rPr>
              <a:t>Palm Pre 320 x 480</a:t>
            </a:r>
            <a:endParaRPr lang="en-US" sz="2400" dirty="0" smtClean="0">
              <a:solidFill>
                <a:schemeClr val="tx1"/>
              </a:solidFill>
              <a:ea typeface="ＭＳ Ｐゴシック" pitchFamily="34" charset="-128"/>
              <a:cs typeface="Calibri" pitchFamily="34" charset="0"/>
            </a:endParaRPr>
          </a:p>
          <a:p>
            <a:pPr algn="l" defTabSz="914355" eaLnBrk="1" fontAlgn="auto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182274" name="Rectangle 1"/>
          <p:cNvSpPr>
            <a:spLocks noChangeArrowheads="1"/>
          </p:cNvSpPr>
          <p:nvPr/>
        </p:nvSpPr>
        <p:spPr bwMode="auto">
          <a:xfrm>
            <a:off x="6915150" y="6580188"/>
            <a:ext cx="22098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444444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Source: </a:t>
            </a:r>
            <a:r>
              <a:rPr lang="en-US" sz="1200" b="1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http://goo.gl/zEDoi </a:t>
            </a:r>
          </a:p>
        </p:txBody>
      </p:sp>
      <p:pic>
        <p:nvPicPr>
          <p:cNvPr id="18227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714375"/>
            <a:ext cx="73152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2276" name="Rectangle 1"/>
          <p:cNvSpPr>
            <a:spLocks noGrp="1" noChangeArrowheads="1"/>
          </p:cNvSpPr>
          <p:nvPr>
            <p:ph type="ctrTitle"/>
          </p:nvPr>
        </p:nvSpPr>
        <p:spPr>
          <a:xfrm>
            <a:off x="446088" y="317500"/>
            <a:ext cx="8359775" cy="762000"/>
          </a:xfrm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</a:pPr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Calibri" pitchFamily="34" charset="0"/>
              </a:rPr>
              <a:t>Mobile Screen Resolutions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10600" cy="715963"/>
          </a:xfrm>
        </p:spPr>
        <p:txBody>
          <a:bodyPr/>
          <a:lstStyle/>
          <a:p>
            <a:pPr eaLnBrk="1" hangingPunct="1"/>
            <a:r>
              <a:rPr lang="en-US" sz="3200" smtClean="0"/>
              <a:t>Small Screen Rendering (260 px) using the </a:t>
            </a:r>
            <a:br>
              <a:rPr lang="en-US" sz="3200" smtClean="0"/>
            </a:br>
            <a:r>
              <a:rPr lang="en-US" sz="3200" smtClean="0"/>
              <a:t>Web Developer add-on in Firefox</a:t>
            </a:r>
            <a:br>
              <a:rPr lang="en-US" sz="3200" smtClean="0"/>
            </a:br>
            <a:endParaRPr lang="en-US" sz="3200" smtClean="0"/>
          </a:p>
        </p:txBody>
      </p:sp>
      <p:pic>
        <p:nvPicPr>
          <p:cNvPr id="180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76925" y="1524000"/>
            <a:ext cx="237331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2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0"/>
            <a:ext cx="5334000" cy="451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0228" name="TextBox 5"/>
          <p:cNvSpPr txBox="1">
            <a:spLocks noChangeArrowheads="1"/>
          </p:cNvSpPr>
          <p:nvPr/>
        </p:nvSpPr>
        <p:spPr bwMode="auto">
          <a:xfrm>
            <a:off x="914400" y="1208088"/>
            <a:ext cx="1371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Calibri" pitchFamily="34" charset="0"/>
              </a:rPr>
              <a:t>Desktop</a:t>
            </a:r>
            <a:r>
              <a:rPr lang="en-US" sz="2000">
                <a:solidFill>
                  <a:srgbClr val="FF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80229" name="TextBox 6"/>
          <p:cNvSpPr txBox="1">
            <a:spLocks noChangeArrowheads="1"/>
          </p:cNvSpPr>
          <p:nvPr/>
        </p:nvSpPr>
        <p:spPr bwMode="auto">
          <a:xfrm>
            <a:off x="6238875" y="1104900"/>
            <a:ext cx="1992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Calibri" pitchFamily="34" charset="0"/>
              </a:rPr>
              <a:t>Small Screen</a:t>
            </a:r>
            <a:r>
              <a:rPr lang="en-US" sz="2000">
                <a:solidFill>
                  <a:srgbClr val="FF0000"/>
                </a:solidFill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4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55626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2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90950" y="3201988"/>
            <a:ext cx="5105400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8575" y="4876800"/>
            <a:ext cx="3581400" cy="10779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lIns="91436" tIns="45716" rIns="91436" bIns="45716">
            <a:spAutoFit/>
          </a:bodyPr>
          <a:lstStyle/>
          <a:p>
            <a:pPr defTabSz="91435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F0000"/>
                </a:solidFill>
                <a:latin typeface="Times New Roman" pitchFamily="1" charset="0"/>
                <a:ea typeface="ＭＳ Ｐゴシック" pitchFamily="1" charset="-128"/>
                <a:cs typeface="+mn-cs"/>
              </a:rPr>
              <a:t>Note: </a:t>
            </a:r>
            <a:r>
              <a:rPr lang="en-US" sz="1600" dirty="0">
                <a:latin typeface="Times New Roman" pitchFamily="1" charset="0"/>
                <a:ea typeface="ＭＳ Ｐゴシック" pitchFamily="1" charset="-128"/>
                <a:cs typeface="+mn-cs"/>
              </a:rPr>
              <a:t>you can determine how your user’s are accessing your Web site (e.g., mobile devices, carriers, browsers , OS’s, screen resolution etc.)</a:t>
            </a:r>
          </a:p>
        </p:txBody>
      </p:sp>
      <p:sp>
        <p:nvSpPr>
          <p:cNvPr id="9" name="Oval 8"/>
          <p:cNvSpPr/>
          <p:nvPr/>
        </p:nvSpPr>
        <p:spPr>
          <a:xfrm>
            <a:off x="152400" y="609600"/>
            <a:ext cx="3581400" cy="11620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6" rIns="91436" bIns="45716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733800" y="2895600"/>
            <a:ext cx="5334000" cy="1752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6" rIns="91436" bIns="45716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1254" name="TextBox 4"/>
          <p:cNvSpPr txBox="1">
            <a:spLocks noChangeArrowheads="1"/>
          </p:cNvSpPr>
          <p:nvPr/>
        </p:nvSpPr>
        <p:spPr bwMode="auto">
          <a:xfrm>
            <a:off x="6210300" y="619125"/>
            <a:ext cx="2286000" cy="400050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 pitchFamily="34" charset="0"/>
              </a:rPr>
              <a:t>In-page Analytics</a:t>
            </a:r>
          </a:p>
        </p:txBody>
      </p:sp>
      <p:sp>
        <p:nvSpPr>
          <p:cNvPr id="6" name="Left Arrow 5"/>
          <p:cNvSpPr/>
          <p:nvPr/>
        </p:nvSpPr>
        <p:spPr>
          <a:xfrm>
            <a:off x="3571875" y="685800"/>
            <a:ext cx="2638425" cy="27622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228600"/>
            <a:ext cx="7315200" cy="762000"/>
          </a:xfrm>
        </p:spPr>
        <p:txBody>
          <a:bodyPr lIns="0" tIns="0" rIns="0" bIns="0" rtlCol="0" anchor="t">
            <a:normAutofit/>
          </a:bodyPr>
          <a:lstStyle/>
          <a:p>
            <a:pPr defTabSz="914355" eaLnBrk="1" fontAlgn="auto" hangingPunct="1">
              <a:lnSpc>
                <a:spcPct val="95000"/>
              </a:lnSpc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Learn and borrow </a:t>
            </a:r>
            <a:r>
              <a:rPr lang="en-US" sz="36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from </a:t>
            </a:r>
            <a:r>
              <a:rPr lang="en-US" sz="36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sites you like.</a:t>
            </a:r>
            <a:endParaRPr lang="en-US" sz="3600" dirty="0">
              <a:solidFill>
                <a:srgbClr val="000000"/>
              </a:solidFill>
              <a:latin typeface="+mn-lt"/>
              <a:ea typeface="ＭＳ Ｐゴシック" pitchFamily="34" charset="-128"/>
            </a:endParaRPr>
          </a:p>
        </p:txBody>
      </p:sp>
      <p:pic>
        <p:nvPicPr>
          <p:cNvPr id="184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0038" y="1219200"/>
            <a:ext cx="600392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23" name="Rectangle 2"/>
          <p:cNvSpPr>
            <a:spLocks noChangeArrowheads="1"/>
          </p:cNvSpPr>
          <p:nvPr/>
        </p:nvSpPr>
        <p:spPr bwMode="auto">
          <a:xfrm>
            <a:off x="914400" y="6096000"/>
            <a:ext cx="7315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latin typeface="Calibri" pitchFamily="34" charset="0"/>
                <a:hlinkClick r:id="rId3"/>
              </a:rPr>
              <a:t>http://m.novarelibrary.com/</a:t>
            </a:r>
            <a:r>
              <a:rPr lang="en-US" sz="280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446088" y="317500"/>
            <a:ext cx="8359775" cy="762000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smtClean="0">
                <a:solidFill>
                  <a:srgbClr val="000000"/>
                </a:solidFill>
                <a:latin typeface="Arial" charset="0"/>
              </a:rPr>
              <a:t>pinboard.in tag</a:t>
            </a:r>
          </a:p>
        </p:txBody>
      </p:sp>
      <p:sp>
        <p:nvSpPr>
          <p:cNvPr id="16179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46088" y="1463675"/>
            <a:ext cx="8697912" cy="4433888"/>
          </a:xfrm>
        </p:spPr>
        <p:txBody>
          <a:bodyPr lIns="0" tIns="0" rIns="0" bIns="0"/>
          <a:lstStyle/>
          <a:p>
            <a:pPr marL="455613" lvl="1" indent="-307975" algn="l" eaLnBrk="1" hangingPunct="1">
              <a:lnSpc>
                <a:spcPct val="95000"/>
              </a:lnSpc>
              <a:spcBef>
                <a:spcPct val="0"/>
              </a:spcBef>
              <a:buClr>
                <a:srgbClr val="444444"/>
              </a:buClr>
            </a:pPr>
            <a:endParaRPr lang="en-US" smtClean="0">
              <a:solidFill>
                <a:srgbClr val="444444"/>
              </a:solidFill>
              <a:latin typeface="Arial" charset="0"/>
            </a:endParaRPr>
          </a:p>
          <a:p>
            <a:pPr marL="455613" lvl="1" indent="-307975" algn="l" eaLnBrk="1" hangingPunct="1">
              <a:lnSpc>
                <a:spcPct val="95000"/>
              </a:lnSpc>
              <a:spcBef>
                <a:spcPct val="0"/>
              </a:spcBef>
              <a:buClr>
                <a:srgbClr val="444444"/>
              </a:buClr>
            </a:pPr>
            <a:endParaRPr lang="en-US" sz="3600" smtClean="0">
              <a:solidFill>
                <a:srgbClr val="444444"/>
              </a:solidFill>
              <a:latin typeface="Arial" charset="0"/>
            </a:endParaRPr>
          </a:p>
          <a:p>
            <a:pPr marL="455613" lvl="1" indent="-307975" algn="l" eaLnBrk="1" hangingPunct="1">
              <a:lnSpc>
                <a:spcPct val="95000"/>
              </a:lnSpc>
              <a:spcBef>
                <a:spcPct val="0"/>
              </a:spcBef>
              <a:buClr>
                <a:srgbClr val="444444"/>
              </a:buClr>
            </a:pPr>
            <a:r>
              <a:rPr lang="en-US" smtClean="0">
                <a:solidFill>
                  <a:srgbClr val="444444"/>
                </a:solidFill>
                <a:latin typeface="Arial" charset="0"/>
              </a:rPr>
              <a:t>http://pinboard.in/u:jasonclark/t:amigos-jquery-mobile/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AutoShape 2" descr="https://mail-attachment.googleusercontent.com/attachment/u/0/?ui=2&amp;ik=840127bbf7&amp;view=att&amp;th=137c21e06b32698f&amp;attid=0.1&amp;disp=inline&amp;realattid=1404034411066139469-1&amp;safe=1&amp;zw&amp;saduie=AG9B_P_upqScAgBCy9hscBmR2F9x&amp;sadet=1338991716930&amp;sads=vLsBF7uTAfvWrI6dOhWuhPhCPCM&amp;sadssc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5346" name="AutoShape 4" descr="https://mail-attachment.googleusercontent.com/attachment/u/0/?ui=2&amp;ik=840127bbf7&amp;view=att&amp;th=137c21e06b32698f&amp;attid=0.1&amp;disp=inline&amp;realattid=1404034411066139469-1&amp;safe=1&amp;zw&amp;saduie=AG9B_P_upqScAgBCy9hscBmR2F9x&amp;sadet=1338991716930&amp;sads=vLsBF7uTAfvWrI6dOhWuhPhCPCM&amp;sadssc=1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8534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38"/>
            <a:ext cx="5151438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5348" name="TextBox 2"/>
          <p:cNvSpPr txBox="1">
            <a:spLocks noChangeArrowheads="1"/>
          </p:cNvSpPr>
          <p:nvPr/>
        </p:nvSpPr>
        <p:spPr bwMode="auto">
          <a:xfrm>
            <a:off x="5029200" y="2690813"/>
            <a:ext cx="38862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>
                <a:latin typeface="Calibri" pitchFamily="34" charset="0"/>
              </a:rPr>
              <a:t>Sketch ideas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5181600" cy="304800"/>
          </a:xfrm>
        </p:spPr>
        <p:txBody>
          <a:bodyPr/>
          <a:lstStyle/>
          <a:p>
            <a:pPr eaLnBrk="1" hangingPunct="1"/>
            <a:r>
              <a:rPr lang="en-US" sz="3600" smtClean="0"/>
              <a:t>Testing and validation</a:t>
            </a:r>
          </a:p>
        </p:txBody>
      </p:sp>
      <p:pic>
        <p:nvPicPr>
          <p:cNvPr id="18637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698500"/>
            <a:ext cx="6096000" cy="6159500"/>
          </a:xfrm>
        </p:spPr>
      </p:pic>
      <p:sp>
        <p:nvSpPr>
          <p:cNvPr id="186371" name="TextBox 5"/>
          <p:cNvSpPr txBox="1">
            <a:spLocks noChangeArrowheads="1"/>
          </p:cNvSpPr>
          <p:nvPr/>
        </p:nvSpPr>
        <p:spPr bwMode="auto">
          <a:xfrm>
            <a:off x="3124200" y="1371600"/>
            <a:ext cx="480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Test Page Speed in Firebug</a:t>
            </a:r>
          </a:p>
        </p:txBody>
      </p:sp>
      <p:sp>
        <p:nvSpPr>
          <p:cNvPr id="7" name="Rectangle 6"/>
          <p:cNvSpPr/>
          <p:nvPr/>
        </p:nvSpPr>
        <p:spPr>
          <a:xfrm>
            <a:off x="1447800" y="2971800"/>
            <a:ext cx="5791200" cy="1981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637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5546725"/>
            <a:ext cx="25908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6374" name="Rectangle 4"/>
          <p:cNvSpPr>
            <a:spLocks noChangeArrowheads="1"/>
          </p:cNvSpPr>
          <p:nvPr/>
        </p:nvSpPr>
        <p:spPr bwMode="auto">
          <a:xfrm>
            <a:off x="5638800" y="6488113"/>
            <a:ext cx="2590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  <a:hlinkClick r:id="rId4"/>
              </a:rPr>
              <a:t>http://getfirebug.com/</a:t>
            </a:r>
            <a:r>
              <a:rPr lang="en-US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pl-PL" dirty="0" smtClean="0"/>
              <a:t>W3C mobileOK Checker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pl-PL" dirty="0" smtClean="0"/>
              <a:t> </a:t>
            </a:r>
            <a:r>
              <a:rPr lang="pl-PL" dirty="0" smtClean="0">
                <a:hlinkClick r:id="rId2"/>
              </a:rPr>
              <a:t>http://validator.w3.org/mobile/</a:t>
            </a:r>
            <a:endParaRPr lang="en-US" dirty="0" smtClean="0"/>
          </a:p>
        </p:txBody>
      </p:sp>
      <p:sp>
        <p:nvSpPr>
          <p:cNvPr id="18739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00200"/>
          </a:xfrm>
        </p:spPr>
        <p:txBody>
          <a:bodyPr/>
          <a:lstStyle/>
          <a:p>
            <a:pPr>
              <a:buFontTx/>
              <a:buNone/>
            </a:pPr>
            <a:endParaRPr lang="pl-PL" b="1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</p:txBody>
      </p:sp>
      <p:pic>
        <p:nvPicPr>
          <p:cNvPr id="1873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09800"/>
            <a:ext cx="914400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Title 1"/>
          <p:cNvSpPr>
            <a:spLocks noGrp="1"/>
          </p:cNvSpPr>
          <p:nvPr>
            <p:ph type="title"/>
          </p:nvPr>
        </p:nvSpPr>
        <p:spPr>
          <a:xfrm>
            <a:off x="1768475" y="152400"/>
            <a:ext cx="5486400" cy="792163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  <a:hlinkClick r:id="rId2" tooltip="http://ready.mobi"/>
              </a:rPr>
              <a:t>http://ready.mobi</a:t>
            </a:r>
            <a:endParaRPr lang="en-US" smtClean="0">
              <a:ea typeface="ＭＳ Ｐゴシック" pitchFamily="34" charset="-128"/>
            </a:endParaRPr>
          </a:p>
        </p:txBody>
      </p:sp>
      <p:pic>
        <p:nvPicPr>
          <p:cNvPr id="1884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985838"/>
            <a:ext cx="7745413" cy="587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1" name="Picture 2" descr="web-optimizatio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9425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9442" name="TextBox 3"/>
          <p:cNvSpPr txBox="1">
            <a:spLocks noChangeArrowheads="1"/>
          </p:cNvSpPr>
          <p:nvPr/>
        </p:nvSpPr>
        <p:spPr bwMode="auto">
          <a:xfrm>
            <a:off x="0" y="6378575"/>
            <a:ext cx="91440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en-US" sz="1300"/>
              <a:t>"All sizes | Enough of this silliness | Flickr - Photo Sharing!." Last modified 10/15/2012 12:45:55. http://www.flickr.com/photos/philhawksworth/7562460356/sizes/l/in/photostream/ (accessed 10/15/2012).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Rectangle 1"/>
          <p:cNvSpPr>
            <a:spLocks noGrp="1" noChangeArrowheads="1"/>
          </p:cNvSpPr>
          <p:nvPr>
            <p:ph type="ctrTitle"/>
          </p:nvPr>
        </p:nvSpPr>
        <p:spPr>
          <a:xfrm>
            <a:off x="446088" y="317500"/>
            <a:ext cx="8359775" cy="762000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sz="440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Mobile Optimization</a:t>
            </a:r>
          </a:p>
        </p:txBody>
      </p:sp>
      <p:sp>
        <p:nvSpPr>
          <p:cNvPr id="19046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46088" y="1463675"/>
            <a:ext cx="8251825" cy="4433888"/>
          </a:xfrm>
        </p:spPr>
        <p:txBody>
          <a:bodyPr lIns="0" tIns="0" rIns="0" bIns="0"/>
          <a:lstStyle/>
          <a:p>
            <a:pPr marL="411163" lvl="1" indent="-307975" algn="l" eaLnBrk="1" hangingPunct="1">
              <a:lnSpc>
                <a:spcPct val="95000"/>
              </a:lnSpc>
              <a:spcBef>
                <a:spcPct val="0"/>
              </a:spcBef>
              <a:buClr>
                <a:srgbClr val="444444"/>
              </a:buClr>
              <a:buFontTx/>
              <a:buChar char="•"/>
            </a:pPr>
            <a:r>
              <a:rPr lang="en-US" sz="2800" smtClean="0">
                <a:solidFill>
                  <a:srgbClr val="444444"/>
                </a:solidFill>
                <a:latin typeface="Arial" charset="0"/>
                <a:ea typeface="ＭＳ Ｐゴシック" pitchFamily="34" charset="-128"/>
              </a:rPr>
              <a:t>Minify scripts, html, css …</a:t>
            </a:r>
          </a:p>
          <a:p>
            <a:pPr marL="411163" lvl="1" indent="-307975" algn="l" eaLnBrk="1" hangingPunct="1">
              <a:lnSpc>
                <a:spcPct val="95000"/>
              </a:lnSpc>
              <a:spcBef>
                <a:spcPct val="0"/>
              </a:spcBef>
              <a:buClr>
                <a:srgbClr val="444444"/>
              </a:buClr>
              <a:buFontTx/>
              <a:buChar char="•"/>
            </a:pPr>
            <a:r>
              <a:rPr lang="en-US" sz="2800" smtClean="0">
                <a:solidFill>
                  <a:srgbClr val="444444"/>
                </a:solidFill>
                <a:latin typeface="Arial" charset="0"/>
                <a:ea typeface="ＭＳ Ｐゴシック" pitchFamily="34" charset="-128"/>
              </a:rPr>
              <a:t>Reduce HTTP requests</a:t>
            </a:r>
          </a:p>
          <a:p>
            <a:pPr marL="411163" lvl="1" indent="-307975" algn="l" eaLnBrk="1" hangingPunct="1">
              <a:lnSpc>
                <a:spcPct val="95000"/>
              </a:lnSpc>
              <a:spcBef>
                <a:spcPct val="0"/>
              </a:spcBef>
              <a:buClr>
                <a:srgbClr val="444444"/>
              </a:buClr>
              <a:buFontTx/>
              <a:buChar char="•"/>
            </a:pPr>
            <a:r>
              <a:rPr lang="en-US" sz="2800" smtClean="0">
                <a:solidFill>
                  <a:srgbClr val="444444"/>
                </a:solidFill>
                <a:latin typeface="Arial" charset="0"/>
                <a:ea typeface="ＭＳ Ｐゴシック" pitchFamily="34" charset="-128"/>
              </a:rPr>
              <a:t>Compress files with gzip</a:t>
            </a:r>
          </a:p>
          <a:p>
            <a:pPr marL="411163" lvl="1" indent="-307975" algn="l" eaLnBrk="1" hangingPunct="1">
              <a:lnSpc>
                <a:spcPct val="95000"/>
              </a:lnSpc>
              <a:spcBef>
                <a:spcPct val="0"/>
              </a:spcBef>
              <a:buClr>
                <a:srgbClr val="444444"/>
              </a:buClr>
              <a:buFontTx/>
              <a:buChar char="•"/>
            </a:pPr>
            <a:r>
              <a:rPr lang="en-US" sz="2800" smtClean="0">
                <a:solidFill>
                  <a:srgbClr val="444444"/>
                </a:solidFill>
                <a:latin typeface="Arial" charset="0"/>
                <a:ea typeface="ＭＳ Ｐゴシック" pitchFamily="34" charset="-128"/>
              </a:rPr>
              <a:t>Cache static resources</a:t>
            </a:r>
          </a:p>
          <a:p>
            <a:pPr marL="411163" lvl="1" indent="-307975" algn="l" eaLnBrk="1" hangingPunct="1">
              <a:lnSpc>
                <a:spcPct val="95000"/>
              </a:lnSpc>
              <a:spcBef>
                <a:spcPct val="0"/>
              </a:spcBef>
              <a:buClr>
                <a:srgbClr val="444444"/>
              </a:buClr>
              <a:buFontTx/>
              <a:buChar char="•"/>
            </a:pPr>
            <a:endParaRPr lang="en-US" sz="2800" smtClean="0">
              <a:solidFill>
                <a:srgbClr val="444444"/>
              </a:solidFill>
              <a:latin typeface="Arial" charset="0"/>
              <a:ea typeface="ＭＳ Ｐゴシック" pitchFamily="34" charset="-128"/>
            </a:endParaRPr>
          </a:p>
          <a:p>
            <a:pPr marL="411163" lvl="1" indent="-307975" algn="l" eaLnBrk="1" hangingPunct="1">
              <a:lnSpc>
                <a:spcPct val="95000"/>
              </a:lnSpc>
              <a:spcBef>
                <a:spcPct val="0"/>
              </a:spcBef>
              <a:buClr>
                <a:srgbClr val="444444"/>
              </a:buClr>
            </a:pPr>
            <a:endParaRPr lang="en-US" sz="2800" smtClean="0">
              <a:solidFill>
                <a:srgbClr val="444444"/>
              </a:solidFill>
              <a:latin typeface="Arial" charset="0"/>
              <a:ea typeface="ＭＳ Ｐゴシック" pitchFamily="34" charset="-128"/>
            </a:endParaRPr>
          </a:p>
          <a:p>
            <a:pPr marL="411163" lvl="1" indent="-307975" algn="l" eaLnBrk="1" hangingPunct="1">
              <a:lnSpc>
                <a:spcPct val="95000"/>
              </a:lnSpc>
              <a:spcBef>
                <a:spcPct val="0"/>
              </a:spcBef>
              <a:buClr>
                <a:srgbClr val="444444"/>
              </a:buClr>
            </a:pPr>
            <a:r>
              <a:rPr lang="en-US" sz="2800" smtClean="0">
                <a:solidFill>
                  <a:srgbClr val="444444"/>
                </a:solidFill>
                <a:latin typeface="Arial" charset="0"/>
                <a:ea typeface="ＭＳ Ｐゴシック" pitchFamily="34" charset="-128"/>
              </a:rPr>
              <a:t>“Speed matters.”</a:t>
            </a:r>
          </a:p>
          <a:p>
            <a:pPr marL="411163" lvl="1" indent="-307975" algn="l" eaLnBrk="1" hangingPunct="1">
              <a:lnSpc>
                <a:spcPct val="95000"/>
              </a:lnSpc>
              <a:spcBef>
                <a:spcPct val="0"/>
              </a:spcBef>
              <a:buClr>
                <a:srgbClr val="444444"/>
              </a:buClr>
            </a:pPr>
            <a:endParaRPr 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411163" lvl="1" indent="-307975" algn="l" eaLnBrk="1" hangingPunct="1">
              <a:lnSpc>
                <a:spcPct val="95000"/>
              </a:lnSpc>
              <a:spcBef>
                <a:spcPct val="0"/>
              </a:spcBef>
              <a:buClr>
                <a:srgbClr val="444444"/>
              </a:buClr>
            </a:pPr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https://developers.google.com/speed/pagespeed/insights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Rectangle 1"/>
          <p:cNvSpPr>
            <a:spLocks noGrp="1" noChangeArrowheads="1"/>
          </p:cNvSpPr>
          <p:nvPr>
            <p:ph type="ctrTitle"/>
          </p:nvPr>
        </p:nvSpPr>
        <p:spPr>
          <a:xfrm>
            <a:off x="446088" y="317500"/>
            <a:ext cx="8359775" cy="762000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sz="440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Mobile Analytics</a:t>
            </a:r>
          </a:p>
        </p:txBody>
      </p:sp>
      <p:sp>
        <p:nvSpPr>
          <p:cNvPr id="19149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46088" y="1463675"/>
            <a:ext cx="8251825" cy="4433888"/>
          </a:xfrm>
        </p:spPr>
        <p:txBody>
          <a:bodyPr lIns="0" tIns="0" rIns="0" bIns="0"/>
          <a:lstStyle/>
          <a:p>
            <a:pPr marL="411163" lvl="1" indent="-307975" algn="l" eaLnBrk="1" hangingPunct="1">
              <a:lnSpc>
                <a:spcPct val="95000"/>
              </a:lnSpc>
              <a:spcBef>
                <a:spcPct val="0"/>
              </a:spcBef>
              <a:buClr>
                <a:srgbClr val="444444"/>
              </a:buClr>
              <a:buFontTx/>
              <a:buChar char="•"/>
            </a:pPr>
            <a:r>
              <a:rPr lang="en-US" sz="2800" smtClean="0">
                <a:solidFill>
                  <a:srgbClr val="444444"/>
                </a:solidFill>
                <a:latin typeface="Arial" charset="0"/>
                <a:ea typeface="ＭＳ Ｐゴシック" pitchFamily="34" charset="-128"/>
              </a:rPr>
              <a:t>Web metrics and statistics</a:t>
            </a:r>
          </a:p>
          <a:p>
            <a:pPr marL="411163" lvl="1" indent="-307975" algn="l" eaLnBrk="1" hangingPunct="1">
              <a:lnSpc>
                <a:spcPct val="95000"/>
              </a:lnSpc>
              <a:spcBef>
                <a:spcPct val="0"/>
              </a:spcBef>
              <a:buClr>
                <a:srgbClr val="444444"/>
              </a:buClr>
              <a:buFontTx/>
              <a:buChar char="•"/>
            </a:pPr>
            <a:r>
              <a:rPr lang="en-US" sz="2800" smtClean="0">
                <a:solidFill>
                  <a:srgbClr val="444444"/>
                </a:solidFill>
                <a:latin typeface="Arial" charset="0"/>
                <a:ea typeface="ＭＳ Ｐゴシック" pitchFamily="34" charset="-128"/>
              </a:rPr>
              <a:t>Mobile search logs</a:t>
            </a:r>
          </a:p>
          <a:p>
            <a:pPr marL="411163" lvl="1" indent="-307975" algn="l" eaLnBrk="1" hangingPunct="1">
              <a:lnSpc>
                <a:spcPct val="95000"/>
              </a:lnSpc>
              <a:spcBef>
                <a:spcPct val="0"/>
              </a:spcBef>
              <a:buClr>
                <a:srgbClr val="444444"/>
              </a:buClr>
              <a:buFontTx/>
              <a:buChar char="•"/>
            </a:pPr>
            <a:endParaRPr lang="en-US" sz="2800" smtClean="0">
              <a:solidFill>
                <a:srgbClr val="444444"/>
              </a:solidFill>
              <a:latin typeface="Arial" charset="0"/>
              <a:ea typeface="ＭＳ Ｐゴシック" pitchFamily="34" charset="-128"/>
            </a:endParaRPr>
          </a:p>
          <a:p>
            <a:pPr marL="411163" lvl="1" indent="-307975" algn="l" eaLnBrk="1" hangingPunct="1">
              <a:lnSpc>
                <a:spcPct val="95000"/>
              </a:lnSpc>
              <a:spcBef>
                <a:spcPct val="0"/>
              </a:spcBef>
              <a:buClr>
                <a:srgbClr val="444444"/>
              </a:buClr>
            </a:pPr>
            <a:endParaRPr lang="en-US" sz="2800" smtClean="0">
              <a:solidFill>
                <a:srgbClr val="444444"/>
              </a:solidFill>
              <a:latin typeface="Arial" charset="0"/>
              <a:ea typeface="ＭＳ Ｐゴシック" pitchFamily="34" charset="-128"/>
            </a:endParaRPr>
          </a:p>
          <a:p>
            <a:pPr marL="411163" lvl="1" indent="-307975" algn="l" eaLnBrk="1" hangingPunct="1">
              <a:lnSpc>
                <a:spcPct val="95000"/>
              </a:lnSpc>
              <a:spcBef>
                <a:spcPct val="0"/>
              </a:spcBef>
              <a:buClr>
                <a:srgbClr val="444444"/>
              </a:buClr>
            </a:pPr>
            <a:r>
              <a:rPr lang="en-US" sz="2800" smtClean="0">
                <a:solidFill>
                  <a:srgbClr val="444444"/>
                </a:solidFill>
                <a:latin typeface="Arial" charset="0"/>
                <a:ea typeface="ＭＳ Ｐゴシック" pitchFamily="34" charset="-128"/>
              </a:rPr>
              <a:t>“Data is your friend. Take out the guesswork.”</a:t>
            </a: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5486400" cy="6397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Editors and Tools</a:t>
            </a:r>
            <a:endParaRPr lang="en-US" dirty="0"/>
          </a:p>
        </p:txBody>
      </p:sp>
      <p:sp>
        <p:nvSpPr>
          <p:cNvPr id="192514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05400"/>
          </a:xfrm>
        </p:spPr>
        <p:txBody>
          <a:bodyPr/>
          <a:lstStyle/>
          <a:p>
            <a:r>
              <a:rPr lang="en-US" sz="180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You can use a simple text editor (e.g., Notepad) or a more sophisticated application (e.g., Dreamweaver).</a:t>
            </a:r>
            <a:br>
              <a:rPr lang="en-US" sz="180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</a:br>
            <a:endParaRPr lang="en-US" sz="1800" smtClean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r>
              <a:rPr lang="en-US" sz="180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en-US" sz="1800" smtClean="0">
                <a:latin typeface="Calibri" pitchFamily="34" charset="0"/>
                <a:ea typeface="ＭＳ Ｐゴシック" pitchFamily="34" charset="-128"/>
                <a:cs typeface="Calibri" pitchFamily="34" charset="0"/>
                <a:hlinkClick r:id="rId2"/>
              </a:rPr>
              <a:t>Adobe Device Central</a:t>
            </a:r>
            <a:r>
              <a:rPr lang="en-US" sz="180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is part of Adobe’s CS.</a:t>
            </a:r>
            <a:br>
              <a:rPr lang="en-US" sz="180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</a:br>
            <a:endParaRPr lang="en-US" sz="1800" smtClean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r>
              <a:rPr lang="en-US" sz="180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iUI: </a:t>
            </a:r>
            <a:r>
              <a:rPr lang="en-US" sz="1800" smtClean="0">
                <a:latin typeface="Calibri" pitchFamily="34" charset="0"/>
                <a:ea typeface="ＭＳ Ｐゴシック" pitchFamily="34" charset="-128"/>
                <a:cs typeface="Calibri" pitchFamily="34" charset="0"/>
                <a:hlinkClick r:id="rId3"/>
              </a:rPr>
              <a:t>http://code.google.com/p/iui/</a:t>
            </a:r>
            <a:r>
              <a:rPr lang="en-US" sz="180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 for iPhone.</a:t>
            </a:r>
            <a:br>
              <a:rPr lang="en-US" sz="180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</a:br>
            <a:endParaRPr lang="en-US" sz="1800" smtClean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r>
              <a:rPr lang="en-US" sz="180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MIT Mobile Web Open Source Project </a:t>
            </a:r>
            <a:r>
              <a:rPr lang="en-US" sz="1800" smtClean="0">
                <a:latin typeface="Calibri" pitchFamily="34" charset="0"/>
                <a:ea typeface="ＭＳ Ｐゴシック" pitchFamily="34" charset="-128"/>
                <a:cs typeface="Calibri" pitchFamily="34" charset="0"/>
                <a:hlinkClick r:id="rId4"/>
              </a:rPr>
              <a:t>http://sourceforge.net/projects/mitmobileweb/</a:t>
            </a:r>
            <a:r>
              <a:rPr lang="en-US" sz="180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br>
              <a:rPr lang="en-US" sz="180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</a:br>
            <a:endParaRPr lang="en-US" sz="1800" smtClean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r>
              <a:rPr lang="en-US" sz="180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Device detection? </a:t>
            </a:r>
            <a:r>
              <a:rPr lang="en-US" sz="1800" b="1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 </a:t>
            </a:r>
            <a:r>
              <a:rPr lang="en-US" sz="1800" smtClean="0">
                <a:latin typeface="Calibri" pitchFamily="34" charset="0"/>
                <a:ea typeface="ＭＳ Ｐゴシック" pitchFamily="34" charset="-128"/>
                <a:cs typeface="Calibri" pitchFamily="34" charset="0"/>
                <a:hlinkClick r:id="rId5"/>
              </a:rPr>
              <a:t>http://detectmobilebrowsers.mobi/</a:t>
            </a:r>
            <a:r>
              <a:rPr lang="en-US" sz="180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/>
            </a:r>
            <a:br>
              <a:rPr lang="en-US" sz="180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</a:br>
            <a:endParaRPr lang="en-US" sz="1800" smtClean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r>
              <a:rPr lang="en-US" sz="180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To see your browser's HTTP Headers. Works on mobile browsers. </a:t>
            </a:r>
            <a:r>
              <a:rPr lang="en-US" sz="1800" smtClean="0">
                <a:latin typeface="Calibri" pitchFamily="34" charset="0"/>
                <a:ea typeface="ＭＳ Ｐゴシック" pitchFamily="34" charset="-128"/>
                <a:cs typeface="Calibri" pitchFamily="34" charset="0"/>
                <a:hlinkClick r:id="rId6"/>
              </a:rPr>
              <a:t>http://rabin.mobi/http</a:t>
            </a:r>
            <a:r>
              <a:rPr lang="en-US" sz="180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/>
            </a:r>
            <a:br>
              <a:rPr lang="en-US" sz="180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</a:br>
            <a:endParaRPr lang="en-US" sz="1800" smtClean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r>
              <a:rPr lang="en-US" sz="180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Web Developer Toolbar in Firefox: Select Miscellaneous &gt;&gt;&gt; Small Screen Rendering (260 px) &gt;&gt;&gt; the layout will be reformatted to simulate rendering by a mobile browser.</a:t>
            </a:r>
          </a:p>
          <a:p>
            <a:endParaRPr lang="en-US" sz="1800" smtClean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endParaRPr lang="en-US" sz="1800" smtClean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381000"/>
            <a:ext cx="82296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Other mobile development tools/frameworks</a:t>
            </a:r>
            <a:endParaRPr lang="en-US" sz="3600" dirty="0"/>
          </a:p>
        </p:txBody>
      </p:sp>
      <p:pic>
        <p:nvPicPr>
          <p:cNvPr id="1955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600200"/>
            <a:ext cx="2427288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5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0388" y="2597150"/>
            <a:ext cx="2427287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58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0388" y="3954463"/>
            <a:ext cx="2395537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589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30388" y="5357813"/>
            <a:ext cx="2395537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59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67238" y="1582738"/>
            <a:ext cx="26574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59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67238" y="2698750"/>
            <a:ext cx="25050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592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87875" y="5029200"/>
            <a:ext cx="2417763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593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91050" y="3897313"/>
            <a:ext cx="830263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594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99088" y="3997325"/>
            <a:ext cx="7302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Title 5"/>
          <p:cNvSpPr>
            <a:spLocks noGrp="1"/>
          </p:cNvSpPr>
          <p:nvPr>
            <p:ph type="title"/>
          </p:nvPr>
        </p:nvSpPr>
        <p:spPr>
          <a:xfrm>
            <a:off x="457200" y="9525"/>
            <a:ext cx="8229600" cy="914400"/>
          </a:xfrm>
        </p:spPr>
        <p:txBody>
          <a:bodyPr/>
          <a:lstStyle/>
          <a:p>
            <a:r>
              <a:rPr lang="en-US" sz="2000" b="1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The Future of Mobile Web App/Site Development? Responsive Web Design? </a:t>
            </a:r>
          </a:p>
        </p:txBody>
      </p:sp>
      <p:pic>
        <p:nvPicPr>
          <p:cNvPr id="196610" name="Picture 6" descr="http://jboye.com/wp-content/2012/01/jyske-bank-on-many-platform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41363"/>
            <a:ext cx="9144000" cy="610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76200"/>
            <a:ext cx="5486400" cy="639763"/>
          </a:xfrm>
        </p:spPr>
        <p:txBody>
          <a:bodyPr rtlCol="0">
            <a:normAutofit fontScale="90000"/>
          </a:bodyPr>
          <a:lstStyle/>
          <a:p>
            <a:pPr defTabSz="914355" eaLnBrk="1" fontAlgn="auto" hangingPunct="1">
              <a:spcAft>
                <a:spcPts val="0"/>
              </a:spcAft>
              <a:defRPr/>
            </a:pPr>
            <a:r>
              <a:rPr lang="en-US" dirty="0" smtClean="0"/>
              <a:t>Agenda	</a:t>
            </a:r>
            <a:endParaRPr lang="en-US" dirty="0"/>
          </a:p>
        </p:txBody>
      </p:sp>
      <p:sp>
        <p:nvSpPr>
          <p:cNvPr id="162818" name="Content Placeholder 3"/>
          <p:cNvSpPr>
            <a:spLocks noGrp="1"/>
          </p:cNvSpPr>
          <p:nvPr>
            <p:ph idx="1"/>
          </p:nvPr>
        </p:nvSpPr>
        <p:spPr>
          <a:xfrm>
            <a:off x="914400" y="990600"/>
            <a:ext cx="7315200" cy="5330825"/>
          </a:xfrm>
        </p:spPr>
        <p:txBody>
          <a:bodyPr>
            <a:spAutoFit/>
          </a:bodyPr>
          <a:lstStyle/>
          <a:p>
            <a:pPr eaLnBrk="1" hangingPunct="1"/>
            <a:r>
              <a:rPr lang="en-US" sz="2000" smtClean="0"/>
              <a:t>Learn what a mobile framework is. </a:t>
            </a:r>
            <a:br>
              <a:rPr lang="en-US" sz="2000" smtClean="0"/>
            </a:br>
            <a:endParaRPr lang="en-US" sz="2000" smtClean="0"/>
          </a:p>
          <a:p>
            <a:pPr eaLnBrk="1" hangingPunct="1"/>
            <a:r>
              <a:rPr lang="en-US" sz="2000" smtClean="0"/>
              <a:t>Understand the various technologies (HTML, CSS, JavaScript) and how they work together to build mobile Web apps/sites.</a:t>
            </a:r>
            <a:br>
              <a:rPr lang="en-US" sz="2000" smtClean="0"/>
            </a:br>
            <a:endParaRPr lang="en-US" sz="2000" smtClean="0"/>
          </a:p>
          <a:p>
            <a:pPr eaLnBrk="1" hangingPunct="1"/>
            <a:r>
              <a:rPr lang="en-US" sz="2000" smtClean="0"/>
              <a:t>Recognize the differences between native and web apps/sites.</a:t>
            </a:r>
            <a:br>
              <a:rPr lang="en-US" sz="2000" smtClean="0"/>
            </a:br>
            <a:endParaRPr lang="en-US" sz="2000" smtClean="0"/>
          </a:p>
          <a:p>
            <a:pPr eaLnBrk="1" hangingPunct="1"/>
            <a:r>
              <a:rPr lang="en-US" sz="2000" smtClean="0"/>
              <a:t>Explore jQuery Mobile basics.</a:t>
            </a:r>
            <a:br>
              <a:rPr lang="en-US" sz="2000" smtClean="0"/>
            </a:br>
            <a:endParaRPr lang="en-US" sz="2000" smtClean="0"/>
          </a:p>
          <a:p>
            <a:pPr eaLnBrk="1" hangingPunct="1"/>
            <a:r>
              <a:rPr lang="en-US" sz="2000" smtClean="0"/>
              <a:t>Acquire best practices in mobile Web development.</a:t>
            </a:r>
            <a:br>
              <a:rPr lang="en-US" sz="2000" smtClean="0"/>
            </a:br>
            <a:endParaRPr lang="en-US" sz="2000" smtClean="0"/>
          </a:p>
          <a:p>
            <a:pPr eaLnBrk="1" hangingPunct="1"/>
            <a:r>
              <a:rPr lang="en-US" sz="2000" smtClean="0"/>
              <a:t>Create an opportunity to continue to work with us after the webinar to demonstrate what you learned.</a:t>
            </a:r>
            <a:br>
              <a:rPr lang="en-US" sz="2000" smtClean="0"/>
            </a:br>
            <a:endParaRPr lang="en-US" sz="2000" smtClean="0"/>
          </a:p>
          <a:p>
            <a:pPr eaLnBrk="1" hangingPunct="1"/>
            <a:r>
              <a:rPr lang="en-US" sz="2000" smtClean="0"/>
              <a:t>Gain access after the webinar to a free Web server so you can see your mobile Web app/site live.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4648200" cy="762000"/>
          </a:xfrm>
        </p:spPr>
        <p:txBody>
          <a:bodyPr/>
          <a:lstStyle/>
          <a:p>
            <a:pPr algn="l"/>
            <a:r>
              <a:rPr lang="en-US" sz="2800" smtClean="0">
                <a:latin typeface="Arial" charset="0"/>
                <a:ea typeface="ＭＳ Ｐゴシック" pitchFamily="34" charset="-128"/>
                <a:cs typeface="Arial" charset="0"/>
              </a:rPr>
              <a:t>jQuery Mobile Templates at:</a:t>
            </a:r>
          </a:p>
        </p:txBody>
      </p:sp>
      <p:sp>
        <p:nvSpPr>
          <p:cNvPr id="197634" name="Rectangle 3"/>
          <p:cNvSpPr>
            <a:spLocks noChangeArrowheads="1"/>
          </p:cNvSpPr>
          <p:nvPr/>
        </p:nvSpPr>
        <p:spPr bwMode="auto">
          <a:xfrm>
            <a:off x="4953000" y="3048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sz="2400" b="1"/>
              <a:t>http://goo.gl/1FdO0</a:t>
            </a:r>
          </a:p>
        </p:txBody>
      </p:sp>
      <p:pic>
        <p:nvPicPr>
          <p:cNvPr id="1976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143000"/>
            <a:ext cx="411480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7636" name="TextBox 4"/>
          <p:cNvSpPr txBox="1">
            <a:spLocks noChangeArrowheads="1"/>
          </p:cNvSpPr>
          <p:nvPr/>
        </p:nvSpPr>
        <p:spPr bwMode="auto">
          <a:xfrm>
            <a:off x="685800" y="5715000"/>
            <a:ext cx="7848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/>
              <a:t>Handout: </a:t>
            </a:r>
            <a:r>
              <a:rPr lang="en-US" sz="3200"/>
              <a:t>http://goo.gl/Mg1cm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4200525" cy="5972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98658" name="Picture 4" descr="http://plusheadlines.com/wp-content/uploads/2011/09/GoogleHangoutVideoChat_thum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3200" y="3848100"/>
            <a:ext cx="2644775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8659" name="TextBox 5"/>
          <p:cNvSpPr txBox="1">
            <a:spLocks noChangeArrowheads="1"/>
          </p:cNvSpPr>
          <p:nvPr/>
        </p:nvSpPr>
        <p:spPr bwMode="auto">
          <a:xfrm>
            <a:off x="5969000" y="4656138"/>
            <a:ext cx="11969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b="1">
                <a:solidFill>
                  <a:srgbClr val="000000"/>
                </a:solidFill>
                <a:latin typeface="Calibri" pitchFamily="34" charset="0"/>
              </a:rPr>
              <a:t>Want to Hangout?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638800" y="304799"/>
            <a:ext cx="2542022" cy="31970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98661" name="TextBox 7"/>
          <p:cNvSpPr txBox="1">
            <a:spLocks noChangeArrowheads="1"/>
          </p:cNvSpPr>
          <p:nvPr/>
        </p:nvSpPr>
        <p:spPr bwMode="auto">
          <a:xfrm>
            <a:off x="5511800" y="6407150"/>
            <a:ext cx="2209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en-US" sz="1600" b="1">
                <a:solidFill>
                  <a:srgbClr val="000000"/>
                </a:solidFill>
                <a:latin typeface="Calibri" pitchFamily="34" charset="0"/>
              </a:rPr>
              <a:t>gplus.to/chadmairn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3"/>
          <p:cNvSpPr>
            <a:spLocks noGrp="1"/>
          </p:cNvSpPr>
          <p:nvPr>
            <p:ph type="body" idx="4294967295"/>
          </p:nvPr>
        </p:nvSpPr>
        <p:spPr>
          <a:xfrm>
            <a:off x="533400" y="4038600"/>
            <a:ext cx="8229600" cy="16002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3600" smtClean="0"/>
              <a:t>@jaclark - twitter.com/jaclark</a:t>
            </a:r>
          </a:p>
          <a:p>
            <a:pPr eaLnBrk="1" hangingPunct="1">
              <a:buFont typeface="Arial" charset="0"/>
              <a:buNone/>
            </a:pPr>
            <a:r>
              <a:rPr lang="en-US" sz="3600" smtClean="0"/>
              <a:t>jaclark@montana.edu</a:t>
            </a:r>
          </a:p>
        </p:txBody>
      </p:sp>
      <p:pic>
        <p:nvPicPr>
          <p:cNvPr id="199682" name="Picture 4" descr="jason-profi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9683" name="Text Box 6"/>
          <p:cNvSpPr txBox="1">
            <a:spLocks noChangeArrowheads="1"/>
          </p:cNvSpPr>
          <p:nvPr/>
        </p:nvSpPr>
        <p:spPr bwMode="auto">
          <a:xfrm>
            <a:off x="4267200" y="457200"/>
            <a:ext cx="4267200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/>
              <a:t>Jason Clark</a:t>
            </a:r>
          </a:p>
          <a:p>
            <a:pPr defTabSz="914400">
              <a:spcBef>
                <a:spcPct val="50000"/>
              </a:spcBef>
            </a:pPr>
            <a:r>
              <a:rPr lang="en-US"/>
              <a:t>Head of Digital Access &amp; Web Services</a:t>
            </a:r>
          </a:p>
          <a:p>
            <a:pPr defTabSz="914400">
              <a:spcBef>
                <a:spcPct val="50000"/>
              </a:spcBef>
            </a:pPr>
            <a:r>
              <a:rPr lang="en-US"/>
              <a:t>Associate Professor</a:t>
            </a:r>
          </a:p>
          <a:p>
            <a:pPr defTabSz="914400">
              <a:spcBef>
                <a:spcPct val="50000"/>
              </a:spcBef>
            </a:pPr>
            <a:r>
              <a:rPr lang="en-US"/>
              <a:t>Montana State University Library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1" name="Picture 2" descr="C:\Users\mairn.chad\AppData\Local\Microsoft\Windows\Temporary Internet Files\Content.IE5\NGHLB6MJ\MC900059282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01900"/>
            <a:ext cx="3614738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42" name="Rectangle 2"/>
          <p:cNvSpPr>
            <a:spLocks noChangeArrowheads="1"/>
          </p:cNvSpPr>
          <p:nvPr/>
        </p:nvSpPr>
        <p:spPr bwMode="auto">
          <a:xfrm>
            <a:off x="2733675" y="685800"/>
            <a:ext cx="5508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Calibri" pitchFamily="34" charset="0"/>
              </a:rPr>
              <a:t>Quick Poll</a:t>
            </a:r>
            <a:br>
              <a:rPr lang="en-US" sz="4400" b="1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2800" b="1">
                <a:latin typeface="Calibri" pitchFamily="34" charset="0"/>
              </a:rPr>
              <a:t>Does your library have:</a:t>
            </a:r>
          </a:p>
        </p:txBody>
      </p:sp>
      <p:sp>
        <p:nvSpPr>
          <p:cNvPr id="163843" name="Title 1"/>
          <p:cNvSpPr>
            <a:spLocks noGrp="1"/>
          </p:cNvSpPr>
          <p:nvPr>
            <p:ph type="title"/>
          </p:nvPr>
        </p:nvSpPr>
        <p:spPr>
          <a:xfrm>
            <a:off x="3581400" y="4419600"/>
            <a:ext cx="5715000" cy="1143000"/>
          </a:xfrm>
        </p:spPr>
        <p:txBody>
          <a:bodyPr/>
          <a:lstStyle/>
          <a:p>
            <a:pPr algn="l" eaLnBrk="1" hangingPunct="1"/>
            <a:r>
              <a:rPr lang="en-US" sz="2400" smtClean="0"/>
              <a:t>     </a:t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>    Mobile-optimized Website</a:t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>     Native App (iOS, Android etc.)</a:t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>     Nothing yet, but considering an app</a:t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>      Nothing yet, but considering a website.</a:t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>      No plans; it is too expensive/complex!</a:t>
            </a:r>
            <a:br>
              <a:rPr lang="en-US" sz="2400" smtClean="0"/>
            </a:br>
            <a:r>
              <a:rPr lang="en-US" sz="2400" smtClean="0"/>
              <a:t>  </a:t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endParaRPr lang="en-US" sz="2400" smtClean="0"/>
          </a:p>
        </p:txBody>
      </p:sp>
      <p:pic>
        <p:nvPicPr>
          <p:cNvPr id="163844" name="Picture 3" descr="C:\Program Files\Microsoft Office\MEDIA\OFFICE14\Bullets\BD21301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2501900"/>
            <a:ext cx="29051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45" name="Picture 3" descr="C:\Program Files\Microsoft Office\MEDIA\OFFICE14\Bullets\BD21301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3200400"/>
            <a:ext cx="29051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46" name="Picture 3" descr="C:\Program Files\Microsoft Office\MEDIA\OFFICE14\Bullets\BD21301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3886200"/>
            <a:ext cx="29051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47" name="Picture 3" descr="C:\Program Files\Microsoft Office\MEDIA\OFFICE14\Bullets\BD21301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78238" y="4681538"/>
            <a:ext cx="290512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48" name="Picture 3" descr="C:\Program Files\Microsoft Office\MEDIA\OFFICE14\Bullets\BD21301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5410200"/>
            <a:ext cx="29051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5" name="Picture 2" descr="C:\Users\mairn.chad\AppData\Local\Microsoft\Windows\Temporary Internet Files\Content.IE5\X3KHMNOF\MP900145777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19050"/>
            <a:ext cx="44196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35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A framework resembles scaffolding. It is a  temporary platform used as a supportive guide to help build something. Mobile frameworks work similarly in that they provide libraries etc. that allow </a:t>
            </a:r>
            <a:b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</a:b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one to build something quickly.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9144000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891" name="Rectangle 4"/>
          <p:cNvSpPr>
            <a:spLocks noChangeArrowheads="1"/>
          </p:cNvSpPr>
          <p:nvPr/>
        </p:nvSpPr>
        <p:spPr bwMode="auto">
          <a:xfrm>
            <a:off x="6553200" y="6524625"/>
            <a:ext cx="25146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Source: </a:t>
            </a:r>
            <a:r>
              <a:rPr lang="en-US" sz="1200" b="1" u="sng">
                <a:solidFill>
                  <a:schemeClr val="bg1"/>
                </a:solidFill>
                <a:latin typeface="Calibri" pitchFamily="34" charset="0"/>
              </a:rPr>
              <a:t>http://http://goo.gl/y8CFb</a:t>
            </a:r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315200" cy="715963"/>
          </a:xfrm>
        </p:spPr>
        <p:txBody>
          <a:bodyPr/>
          <a:lstStyle/>
          <a:p>
            <a:pPr eaLnBrk="1" hangingPunct="1"/>
            <a:r>
              <a:rPr lang="en-US" sz="3600" smtClean="0"/>
              <a:t>Native Apps vs. Web/Browser Apps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14400" y="1676400"/>
          <a:ext cx="7315200" cy="3909131"/>
        </p:xfrm>
        <a:graphic>
          <a:graphicData uri="http://schemas.openxmlformats.org/drawingml/2006/table">
            <a:tbl>
              <a:tblPr/>
              <a:tblGrid>
                <a:gridCol w="2438400"/>
                <a:gridCol w="2438400"/>
                <a:gridCol w="2438400"/>
              </a:tblGrid>
              <a:tr h="4279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Issues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Native apps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Web apps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72209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Internet access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Not required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Required, except for apps written in HTML5 (offline capabilities)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534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Shareable content (Twitter etc.)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Only if it is built in to the app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Web links can be shared. Social API’s allow 1-click posting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124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Access to hardware sensors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Yes: camera, gyroscope, microphone, compass, accelerometer, GPS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Access thru browser is limited. Geolocation works!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534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Development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Build app for target platform (Android, 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iOS [Objective-C]  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etc.)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Write/publish  once using standard Web technologies, view 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it 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anywhere with URL. Speedy debugging and development.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39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Distribution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Most app stores require approval.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No hassles.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6944" name="TextBox 4"/>
          <p:cNvSpPr txBox="1">
            <a:spLocks noChangeArrowheads="1"/>
          </p:cNvSpPr>
          <p:nvPr/>
        </p:nvSpPr>
        <p:spPr bwMode="auto">
          <a:xfrm>
            <a:off x="6762750" y="6543675"/>
            <a:ext cx="20002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6" rIns="91436" bIns="45716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Source:</a:t>
            </a:r>
            <a:r>
              <a:rPr lang="en-US" sz="12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12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hlinkClick r:id="rId2"/>
              </a:rPr>
              <a:t>http://goo.gl/zSeDU</a:t>
            </a:r>
            <a:r>
              <a:rPr lang="en-US" sz="12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775700" cy="20574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US" sz="4400" smtClean="0"/>
              <a:t>jQuery Mobile is …</a:t>
            </a:r>
            <a:br>
              <a:rPr lang="en-US" sz="4400" smtClean="0"/>
            </a:br>
            <a:r>
              <a:rPr lang="en-US" sz="4400" smtClean="0"/>
              <a:t/>
            </a:r>
            <a:br>
              <a:rPr lang="en-US" sz="4400" smtClean="0"/>
            </a:br>
            <a:r>
              <a:rPr lang="en-US" sz="3600" smtClean="0"/>
              <a:t>a unified, HTML5-based user interface system for all popular mobile device platforms. </a:t>
            </a:r>
          </a:p>
        </p:txBody>
      </p:sp>
      <p:sp>
        <p:nvSpPr>
          <p:cNvPr id="167938" name="Rectangle 3"/>
          <p:cNvSpPr>
            <a:spLocks noChangeArrowheads="1"/>
          </p:cNvSpPr>
          <p:nvPr/>
        </p:nvSpPr>
        <p:spPr bwMode="auto">
          <a:xfrm>
            <a:off x="6629400" y="6556375"/>
            <a:ext cx="23749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Source:</a:t>
            </a:r>
            <a:r>
              <a:rPr lang="en-US" sz="120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1200">
                <a:latin typeface="Calibri" pitchFamily="34" charset="0"/>
                <a:hlinkClick r:id="rId2"/>
              </a:rPr>
              <a:t>http://jquerymobile.com/ </a:t>
            </a:r>
            <a:r>
              <a:rPr lang="en-US" sz="1200">
                <a:solidFill>
                  <a:srgbClr val="000000"/>
                </a:solidFill>
                <a:latin typeface="Calibri" pitchFamily="34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33600"/>
            <a:ext cx="9144000" cy="396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962" name="TextBox 3"/>
          <p:cNvSpPr txBox="1">
            <a:spLocks noChangeArrowheads="1"/>
          </p:cNvSpPr>
          <p:nvPr/>
        </p:nvSpPr>
        <p:spPr bwMode="auto">
          <a:xfrm>
            <a:off x="914400" y="533400"/>
            <a:ext cx="73152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latin typeface="Calibri" pitchFamily="34" charset="0"/>
              </a:rPr>
              <a:t>jQuery Mobile is well-documented and there are great demos to get you started</a:t>
            </a:r>
          </a:p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Default Design">
  <a:themeElements>
    <a:clrScheme name="Custom 12">
      <a:dk1>
        <a:srgbClr val="000000"/>
      </a:dk1>
      <a:lt1>
        <a:srgbClr val="FFFFFF"/>
      </a:lt1>
      <a:dk2>
        <a:srgbClr val="000000"/>
      </a:dk2>
      <a:lt2>
        <a:srgbClr val="747474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59595A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Custom 12">
      <a:dk1>
        <a:srgbClr val="000000"/>
      </a:dk1>
      <a:lt1>
        <a:srgbClr val="FFFFFF"/>
      </a:lt1>
      <a:dk2>
        <a:srgbClr val="000000"/>
      </a:dk2>
      <a:lt2>
        <a:srgbClr val="747474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59595A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Custom 12">
      <a:dk1>
        <a:srgbClr val="000000"/>
      </a:dk1>
      <a:lt1>
        <a:srgbClr val="FFFFFF"/>
      </a:lt1>
      <a:dk2>
        <a:srgbClr val="000000"/>
      </a:dk2>
      <a:lt2>
        <a:srgbClr val="747474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59595A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1596</TotalTime>
  <Words>563</Words>
  <Application>Microsoft Office PowerPoint</Application>
  <PresentationFormat>On-screen Show (4:3)</PresentationFormat>
  <Paragraphs>129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Office Theme</vt:lpstr>
      <vt:lpstr>1_Default Design</vt:lpstr>
      <vt:lpstr>2_Default Design</vt:lpstr>
      <vt:lpstr>1_Office Theme</vt:lpstr>
      <vt:lpstr>2_Office Theme</vt:lpstr>
      <vt:lpstr>4_Office Theme</vt:lpstr>
      <vt:lpstr>6_Office Theme</vt:lpstr>
      <vt:lpstr>3_Office Theme</vt:lpstr>
      <vt:lpstr>7_Office Theme</vt:lpstr>
      <vt:lpstr>Default Design</vt:lpstr>
      <vt:lpstr>8_Office Theme</vt:lpstr>
      <vt:lpstr>9_Office Theme</vt:lpstr>
      <vt:lpstr>PowerPoint Presentation</vt:lpstr>
      <vt:lpstr>pinboard.in tag</vt:lpstr>
      <vt:lpstr>Agenda </vt:lpstr>
      <vt:lpstr>           Mobile-optimized Website       Native App (iOS, Android etc.)       Nothing yet, but considering an app        Nothing yet, but considering a website.        No plans; it is too expensive/complex!         </vt:lpstr>
      <vt:lpstr>PowerPoint Presentation</vt:lpstr>
      <vt:lpstr>PowerPoint Presentation</vt:lpstr>
      <vt:lpstr>Native Apps vs. Web/Browser Apps</vt:lpstr>
      <vt:lpstr>PowerPoint Presentation</vt:lpstr>
      <vt:lpstr>PowerPoint Presentation</vt:lpstr>
      <vt:lpstr>Getting Started! Let’s build something.  Handout: http://goo.gl/Mg1cm </vt:lpstr>
      <vt:lpstr>Your Live Site</vt:lpstr>
      <vt:lpstr>Mobile Development - Demos</vt:lpstr>
      <vt:lpstr>PowerPoint Presentation</vt:lpstr>
      <vt:lpstr>PowerPoint Presentation</vt:lpstr>
      <vt:lpstr>Assignment 1 </vt:lpstr>
      <vt:lpstr>Mobile Screen Resolutions</vt:lpstr>
      <vt:lpstr>Small Screen Rendering (260 px) using the  Web Developer add-on in Firefox </vt:lpstr>
      <vt:lpstr>PowerPoint Presentation</vt:lpstr>
      <vt:lpstr>Learn and borrow from sites you like.</vt:lpstr>
      <vt:lpstr>PowerPoint Presentation</vt:lpstr>
      <vt:lpstr>Testing and validation</vt:lpstr>
      <vt:lpstr>W3C mobileOK Checker   http://validator.w3.org/mobile/</vt:lpstr>
      <vt:lpstr>http://ready.mobi</vt:lpstr>
      <vt:lpstr>PowerPoint Presentation</vt:lpstr>
      <vt:lpstr>Mobile Optimization</vt:lpstr>
      <vt:lpstr>Mobile Analytics</vt:lpstr>
      <vt:lpstr>Editors and Tools</vt:lpstr>
      <vt:lpstr>Other mobile development tools/frameworks</vt:lpstr>
      <vt:lpstr>The Future of Mobile Web App/Site Development? Responsive Web Design? </vt:lpstr>
      <vt:lpstr>jQuery Mobile Templates at: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mairn.chad</dc:creator>
  <cp:lastModifiedBy>Chad Mairn</cp:lastModifiedBy>
  <cp:revision>79</cp:revision>
  <dcterms:created xsi:type="dcterms:W3CDTF">2012-10-21T06:10:38Z</dcterms:created>
  <dcterms:modified xsi:type="dcterms:W3CDTF">2012-10-26T01:49:48Z</dcterms:modified>
</cp:coreProperties>
</file>