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y="5143500" cx="9144000"/>
  <p:notesSz cx="6858000" cy="9144000"/>
  <p:embeddedFontLst>
    <p:embeddedFont>
      <p:font typeface="Lato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font" Target="fonts/Lato-regular.fntdata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font" Target="fonts/Lato-italic.fntdata"/><Relationship Id="rId10" Type="http://schemas.openxmlformats.org/officeDocument/2006/relationships/slide" Target="slides/slide3.xml"/><Relationship Id="rId54" Type="http://schemas.openxmlformats.org/officeDocument/2006/relationships/font" Target="fonts/Lato-bold.fntdata"/><Relationship Id="rId13" Type="http://schemas.openxmlformats.org/officeDocument/2006/relationships/slide" Target="slides/slide6.xml"/><Relationship Id="rId57" Type="http://schemas.openxmlformats.org/officeDocument/2006/relationships/font" Target="fonts/OpenSans-regular.fntdata"/><Relationship Id="rId12" Type="http://schemas.openxmlformats.org/officeDocument/2006/relationships/slide" Target="slides/slide5.xml"/><Relationship Id="rId56" Type="http://schemas.openxmlformats.org/officeDocument/2006/relationships/font" Target="fonts/Lato-boldItalic.fntdata"/><Relationship Id="rId15" Type="http://schemas.openxmlformats.org/officeDocument/2006/relationships/slide" Target="slides/slide8.xml"/><Relationship Id="rId59" Type="http://schemas.openxmlformats.org/officeDocument/2006/relationships/font" Target="fonts/OpenSans-italic.fntdata"/><Relationship Id="rId14" Type="http://schemas.openxmlformats.org/officeDocument/2006/relationships/slide" Target="slides/slide7.xml"/><Relationship Id="rId58" Type="http://schemas.openxmlformats.org/officeDocument/2006/relationships/font" Target="fonts/OpenSans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17220" y="3909060"/>
            <a:ext cx="4937759" cy="370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342899" y="61722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17220" y="3909060"/>
            <a:ext cx="4937759" cy="370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342899" y="61722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17220" y="3909060"/>
            <a:ext cx="4937759" cy="370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342899" y="61722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14" y="685800"/>
            <a:ext cx="609588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rIns="82275" tIns="82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ctrTitle"/>
          </p:nvPr>
        </p:nvSpPr>
        <p:spPr>
          <a:xfrm>
            <a:off x="822959" y="2057409"/>
            <a:ext cx="7498080" cy="8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2pPr>
            <a:lvl3pPr indent="0" marL="0" marR="0" rtl="0" algn="ctr">
              <a:spcBef>
                <a:spcPts val="0"/>
              </a:spcBef>
              <a:buSzPct val="100000"/>
              <a:defRPr sz="1200"/>
            </a:lvl3pPr>
            <a:lvl4pPr indent="0" marL="0" marR="0" rtl="0" algn="ctr">
              <a:spcBef>
                <a:spcPts val="0"/>
              </a:spcBef>
              <a:buSzPct val="100000"/>
              <a:defRPr sz="1200"/>
            </a:lvl4pPr>
            <a:lvl5pPr indent="0" marL="0" marR="0" rtl="0" algn="ctr">
              <a:spcBef>
                <a:spcPts val="0"/>
              </a:spcBef>
              <a:buSzPct val="100000"/>
              <a:defRPr sz="1200"/>
            </a:lvl5pPr>
            <a:lvl6pPr indent="0" marL="0" marR="0" rtl="0" algn="ctr">
              <a:spcBef>
                <a:spcPts val="0"/>
              </a:spcBef>
              <a:buSzPct val="100000"/>
              <a:defRPr sz="1200"/>
            </a:lvl6pPr>
            <a:lvl7pPr indent="0" marL="0" marR="0" rtl="0" algn="ctr">
              <a:spcBef>
                <a:spcPts val="0"/>
              </a:spcBef>
              <a:buSzPct val="100000"/>
              <a:defRPr sz="1200"/>
            </a:lvl7pPr>
            <a:lvl8pPr indent="0" marL="0" marR="0" rtl="0" algn="ctr">
              <a:spcBef>
                <a:spcPts val="0"/>
              </a:spcBef>
              <a:buSzPct val="100000"/>
              <a:defRPr sz="1200"/>
            </a:lvl8pPr>
            <a:lvl9pPr indent="0" marL="0" marR="0" rtl="0" algn="ctr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" name="Shape 7"/>
          <p:cNvSpPr txBox="1"/>
          <p:nvPr>
            <p:ph idx="1" type="subTitle"/>
          </p:nvPr>
        </p:nvSpPr>
        <p:spPr>
          <a:xfrm>
            <a:off x="1645929" y="3086100"/>
            <a:ext cx="5852159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/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x="3028421" y="-857420"/>
            <a:ext cx="3087171" cy="777239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27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2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27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81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81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254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254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81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254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791653" y="3600450"/>
            <a:ext cx="5486400" cy="425409"/>
          </a:xfrm>
          <a:prstGeom prst="rect">
            <a:avLst/>
          </a:prstGeom>
          <a:noFill/>
          <a:ln>
            <a:noFill/>
          </a:ln>
        </p:spPr>
        <p:txBody>
          <a:bodyPr anchorCtr="0" anchor="b" bIns="75425" lIns="75425" rIns="75425" tIns="75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x="1791653" y="459700"/>
            <a:ext cx="5486400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791653" y="4025868"/>
            <a:ext cx="5486400" cy="603288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700" marL="381000" rtl="0">
              <a:spcBef>
                <a:spcPts val="0"/>
              </a:spcBef>
              <a:buFont typeface="Times New Roman"/>
              <a:buNone/>
              <a:defRPr/>
            </a:lvl2pPr>
            <a:lvl3pPr indent="0" marL="749300" rtl="0">
              <a:spcBef>
                <a:spcPts val="0"/>
              </a:spcBef>
              <a:buFont typeface="Times New Roman"/>
              <a:buNone/>
              <a:defRPr/>
            </a:lvl3pPr>
            <a:lvl4pPr indent="-12700" marL="1130300" rtl="0">
              <a:spcBef>
                <a:spcPts val="0"/>
              </a:spcBef>
              <a:buFont typeface="Times New Roman"/>
              <a:buNone/>
              <a:defRPr/>
            </a:lvl4pPr>
            <a:lvl5pPr indent="-12700" marL="1511300" rtl="0">
              <a:spcBef>
                <a:spcPts val="0"/>
              </a:spcBef>
              <a:buFont typeface="Times New Roman"/>
              <a:buNone/>
              <a:defRPr/>
            </a:lvl5pPr>
            <a:lvl6pPr indent="0" marL="1879600" rtl="0">
              <a:spcBef>
                <a:spcPts val="0"/>
              </a:spcBef>
              <a:buFont typeface="Times New Roman"/>
              <a:buNone/>
              <a:defRPr/>
            </a:lvl6pPr>
            <a:lvl7pPr indent="-12700" marL="2260600" rtl="0">
              <a:spcBef>
                <a:spcPts val="0"/>
              </a:spcBef>
              <a:buFont typeface="Times New Roman"/>
              <a:buNone/>
              <a:defRPr/>
            </a:lvl7pPr>
            <a:lvl8pPr indent="-12700" marL="2641600" rtl="0">
              <a:spcBef>
                <a:spcPts val="0"/>
              </a:spcBef>
              <a:buFont typeface="Times New Roman"/>
              <a:buNone/>
              <a:defRPr/>
            </a:lvl8pPr>
            <a:lvl9pPr indent="0" marL="30099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3" y="204668"/>
            <a:ext cx="3008946" cy="871179"/>
          </a:xfrm>
          <a:prstGeom prst="rect">
            <a:avLst/>
          </a:prstGeom>
          <a:noFill/>
          <a:ln>
            <a:noFill/>
          </a:ln>
        </p:spPr>
        <p:txBody>
          <a:bodyPr anchorCtr="0" anchor="b" bIns="75425" lIns="75425" rIns="75425" tIns="75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4732" y="204677"/>
            <a:ext cx="5112068" cy="439019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3" y="1075850"/>
            <a:ext cx="3008946" cy="351901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700" marL="381000" rtl="0">
              <a:spcBef>
                <a:spcPts val="0"/>
              </a:spcBef>
              <a:buFont typeface="Times New Roman"/>
              <a:buNone/>
              <a:defRPr/>
            </a:lvl2pPr>
            <a:lvl3pPr indent="0" marL="749300" rtl="0">
              <a:spcBef>
                <a:spcPts val="0"/>
              </a:spcBef>
              <a:buFont typeface="Times New Roman"/>
              <a:buNone/>
              <a:defRPr/>
            </a:lvl3pPr>
            <a:lvl4pPr indent="-12700" marL="1130300" rtl="0">
              <a:spcBef>
                <a:spcPts val="0"/>
              </a:spcBef>
              <a:buFont typeface="Times New Roman"/>
              <a:buNone/>
              <a:defRPr/>
            </a:lvl4pPr>
            <a:lvl5pPr indent="-12700" marL="1511300" rtl="0">
              <a:spcBef>
                <a:spcPts val="0"/>
              </a:spcBef>
              <a:buFont typeface="Times New Roman"/>
              <a:buNone/>
              <a:defRPr/>
            </a:lvl5pPr>
            <a:lvl6pPr indent="0" marL="1879600" rtl="0">
              <a:spcBef>
                <a:spcPts val="0"/>
              </a:spcBef>
              <a:buFont typeface="Times New Roman"/>
              <a:buNone/>
              <a:defRPr/>
            </a:lvl6pPr>
            <a:lvl7pPr indent="-12700" marL="2260600" rtl="0">
              <a:spcBef>
                <a:spcPts val="0"/>
              </a:spcBef>
              <a:buFont typeface="Times New Roman"/>
              <a:buNone/>
              <a:defRPr/>
            </a:lvl7pPr>
            <a:lvl8pPr indent="-12700" marL="2641600" rtl="0">
              <a:spcBef>
                <a:spcPts val="0"/>
              </a:spcBef>
              <a:buFont typeface="Times New Roman"/>
              <a:buNone/>
              <a:defRPr/>
            </a:lvl8pPr>
            <a:lvl9pPr indent="0" marL="30099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/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7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150858"/>
            <a:ext cx="4040503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75425" lIns="75425" rIns="75425" tIns="75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700" marL="381000" rtl="0">
              <a:spcBef>
                <a:spcPts val="0"/>
              </a:spcBef>
              <a:buFont typeface="Times New Roman"/>
              <a:buNone/>
              <a:defRPr/>
            </a:lvl2pPr>
            <a:lvl3pPr indent="0" marL="749300" rtl="0">
              <a:spcBef>
                <a:spcPts val="0"/>
              </a:spcBef>
              <a:buFont typeface="Times New Roman"/>
              <a:buNone/>
              <a:defRPr/>
            </a:lvl3pPr>
            <a:lvl4pPr indent="-12700" marL="1130300" rtl="0">
              <a:spcBef>
                <a:spcPts val="0"/>
              </a:spcBef>
              <a:buFont typeface="Times New Roman"/>
              <a:buNone/>
              <a:defRPr/>
            </a:lvl4pPr>
            <a:lvl5pPr indent="-12700" marL="1511300" rtl="0">
              <a:spcBef>
                <a:spcPts val="0"/>
              </a:spcBef>
              <a:buFont typeface="Times New Roman"/>
              <a:buNone/>
              <a:defRPr/>
            </a:lvl5pPr>
            <a:lvl6pPr indent="0" marL="1879600" rtl="0">
              <a:spcBef>
                <a:spcPts val="0"/>
              </a:spcBef>
              <a:buFont typeface="Times New Roman"/>
              <a:buNone/>
              <a:defRPr/>
            </a:lvl6pPr>
            <a:lvl7pPr indent="-12700" marL="2260600" rtl="0">
              <a:spcBef>
                <a:spcPts val="0"/>
              </a:spcBef>
              <a:buFont typeface="Times New Roman"/>
              <a:buNone/>
              <a:defRPr/>
            </a:lvl7pPr>
            <a:lvl8pPr indent="-12700" marL="2641600" rtl="0">
              <a:spcBef>
                <a:spcPts val="0"/>
              </a:spcBef>
              <a:buFont typeface="Times New Roman"/>
              <a:buNone/>
              <a:defRPr/>
            </a:lvl8pPr>
            <a:lvl9pPr indent="0" marL="30099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630918"/>
            <a:ext cx="4040503" cy="296394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4644874" y="1150858"/>
            <a:ext cx="4041933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75425" lIns="75425" rIns="75425" tIns="75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700" marL="381000" rtl="0">
              <a:spcBef>
                <a:spcPts val="0"/>
              </a:spcBef>
              <a:buFont typeface="Times New Roman"/>
              <a:buNone/>
              <a:defRPr/>
            </a:lvl2pPr>
            <a:lvl3pPr indent="0" marL="749300" rtl="0">
              <a:spcBef>
                <a:spcPts val="0"/>
              </a:spcBef>
              <a:buFont typeface="Times New Roman"/>
              <a:buNone/>
              <a:defRPr/>
            </a:lvl3pPr>
            <a:lvl4pPr indent="-12700" marL="1130300" rtl="0">
              <a:spcBef>
                <a:spcPts val="0"/>
              </a:spcBef>
              <a:buFont typeface="Times New Roman"/>
              <a:buNone/>
              <a:defRPr/>
            </a:lvl4pPr>
            <a:lvl5pPr indent="-12700" marL="1511300" rtl="0">
              <a:spcBef>
                <a:spcPts val="0"/>
              </a:spcBef>
              <a:buFont typeface="Times New Roman"/>
              <a:buNone/>
              <a:defRPr/>
            </a:lvl5pPr>
            <a:lvl6pPr indent="0" marL="1879600" rtl="0">
              <a:spcBef>
                <a:spcPts val="0"/>
              </a:spcBef>
              <a:buFont typeface="Times New Roman"/>
              <a:buNone/>
              <a:defRPr/>
            </a:lvl6pPr>
            <a:lvl7pPr indent="-12700" marL="2260600" rtl="0">
              <a:spcBef>
                <a:spcPts val="0"/>
              </a:spcBef>
              <a:buFont typeface="Times New Roman"/>
              <a:buNone/>
              <a:defRPr/>
            </a:lvl7pPr>
            <a:lvl8pPr indent="-12700" marL="2641600" rtl="0">
              <a:spcBef>
                <a:spcPts val="0"/>
              </a:spcBef>
              <a:buFont typeface="Times New Roman"/>
              <a:buNone/>
              <a:defRPr/>
            </a:lvl8pPr>
            <a:lvl9pPr indent="0" marL="30099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4644874" y="1630918"/>
            <a:ext cx="4041933" cy="296394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/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9" y="1485186"/>
            <a:ext cx="3817619" cy="30871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640589" y="1485186"/>
            <a:ext cx="3817619" cy="30871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722956" y="3304698"/>
            <a:ext cx="7772399" cy="102226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22956" y="2179558"/>
            <a:ext cx="7772399" cy="1125141"/>
          </a:xfrm>
          <a:prstGeom prst="rect">
            <a:avLst/>
          </a:prstGeom>
          <a:noFill/>
          <a:ln>
            <a:noFill/>
          </a:ln>
        </p:spPr>
        <p:txBody>
          <a:bodyPr anchorCtr="0" anchor="b" bIns="75425" lIns="75425" rIns="75425" tIns="75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700" marL="381000" rtl="0">
              <a:spcBef>
                <a:spcPts val="0"/>
              </a:spcBef>
              <a:buFont typeface="Times New Roman"/>
              <a:buNone/>
              <a:defRPr/>
            </a:lvl2pPr>
            <a:lvl3pPr indent="0" marL="749300" rtl="0">
              <a:spcBef>
                <a:spcPts val="0"/>
              </a:spcBef>
              <a:buFont typeface="Times New Roman"/>
              <a:buNone/>
              <a:defRPr/>
            </a:lvl3pPr>
            <a:lvl4pPr indent="-12700" marL="1130300" rtl="0">
              <a:spcBef>
                <a:spcPts val="0"/>
              </a:spcBef>
              <a:buFont typeface="Times New Roman"/>
              <a:buNone/>
              <a:defRPr/>
            </a:lvl4pPr>
            <a:lvl5pPr indent="-12700" marL="1511300" rtl="0">
              <a:spcBef>
                <a:spcPts val="0"/>
              </a:spcBef>
              <a:buFont typeface="Times New Roman"/>
              <a:buNone/>
              <a:defRPr/>
            </a:lvl5pPr>
            <a:lvl6pPr indent="0" marL="1879600" rtl="0">
              <a:spcBef>
                <a:spcPts val="0"/>
              </a:spcBef>
              <a:buFont typeface="Times New Roman"/>
              <a:buNone/>
              <a:defRPr/>
            </a:lvl6pPr>
            <a:lvl7pPr indent="-12700" marL="2260600" rtl="0">
              <a:spcBef>
                <a:spcPts val="0"/>
              </a:spcBef>
              <a:buFont typeface="Times New Roman"/>
              <a:buNone/>
              <a:defRPr/>
            </a:lvl7pPr>
            <a:lvl8pPr indent="-12700" marL="2641600" rtl="0">
              <a:spcBef>
                <a:spcPts val="0"/>
              </a:spcBef>
              <a:buFont typeface="Times New Roman"/>
              <a:buNone/>
              <a:defRPr/>
            </a:lvl8pPr>
            <a:lvl9pPr indent="0" marL="30099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304" name="Shape 30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274319" y="205739"/>
            <a:ext cx="8595359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274319" y="1234449"/>
            <a:ext cx="8595359" cy="370331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6" name="Shape 31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31" name="Shape 331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32" name="Shape 332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49300"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30300"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11300" rtl="0" algn="ctr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685809" y="1485193"/>
            <a:ext cx="7772399" cy="30871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27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1pPr>
            <a:lvl2pPr indent="-12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2pPr>
            <a:lvl3pPr indent="127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3pPr>
            <a:lvl4pPr indent="-381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4pPr>
            <a:lvl5pPr indent="-381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5pPr>
            <a:lvl6pPr indent="-254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6pPr>
            <a:lvl7pPr indent="-254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7pPr>
            <a:lvl8pPr indent="-381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8pPr>
            <a:lvl9pPr indent="-254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74319" y="205739"/>
            <a:ext cx="8595359" cy="61722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274329" y="1234449"/>
            <a:ext cx="4023359" cy="370331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846329" y="1234449"/>
            <a:ext cx="4023359" cy="370331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274319" y="4526289"/>
            <a:ext cx="8595359" cy="41147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buSzPct val="100000"/>
              <a:defRPr sz="1200"/>
            </a:lvl1pPr>
            <a:lvl2pPr rtl="0" algn="ctr">
              <a:spcBef>
                <a:spcPts val="0"/>
              </a:spcBef>
              <a:buSzPct val="100000"/>
              <a:defRPr sz="1200"/>
            </a:lvl2pPr>
            <a:lvl3pPr rtl="0" algn="ctr">
              <a:spcBef>
                <a:spcPts val="0"/>
              </a:spcBef>
              <a:buSzPct val="100000"/>
              <a:defRPr sz="1200"/>
            </a:lvl3pPr>
            <a:lvl4pPr rtl="0" algn="ctr">
              <a:spcBef>
                <a:spcPts val="0"/>
              </a:spcBef>
              <a:buSzPct val="100000"/>
              <a:defRPr sz="1200"/>
            </a:lvl4pPr>
            <a:lvl5pPr rtl="0" algn="ctr">
              <a:spcBef>
                <a:spcPts val="0"/>
              </a:spcBef>
              <a:buSzPct val="100000"/>
              <a:defRPr sz="1200"/>
            </a:lvl5pPr>
            <a:lvl6pPr rtl="0" algn="ctr">
              <a:spcBef>
                <a:spcPts val="0"/>
              </a:spcBef>
              <a:buSzPct val="100000"/>
              <a:defRPr sz="1200"/>
            </a:lvl6pPr>
            <a:lvl7pPr rtl="0" algn="ctr">
              <a:spcBef>
                <a:spcPts val="0"/>
              </a:spcBef>
              <a:buSzPct val="100000"/>
              <a:defRPr sz="1200"/>
            </a:lvl7pPr>
            <a:lvl8pPr rtl="0" algn="ctr">
              <a:spcBef>
                <a:spcPts val="0"/>
              </a:spcBef>
              <a:buSzPct val="100000"/>
              <a:defRPr sz="1200"/>
            </a:lvl8pPr>
            <a:lvl9pPr rtl="0" algn="ctr">
              <a:spcBef>
                <a:spcPts val="0"/>
              </a:spcBef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/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9" y="1485193"/>
            <a:ext cx="7772399" cy="30871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27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2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27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81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81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254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254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81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254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685809" y="1597701"/>
            <a:ext cx="7772399" cy="1102636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700" marL="3810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7493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700" marL="11303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700" marL="15113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1371600" y="2914651"/>
            <a:ext cx="6400799" cy="1314806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-12700" marL="3810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0" marL="7493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12700" marL="11303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12700" marL="15113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0" marL="1879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-12700" marL="2260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-12700" marL="264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0" marL="30099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x="5428712" y="1542880"/>
            <a:ext cx="4115871" cy="1943099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81000" rtl="0" algn="ctr">
              <a:spcBef>
                <a:spcPts val="0"/>
              </a:spcBef>
              <a:spcAft>
                <a:spcPts val="0"/>
              </a:spcAft>
              <a:defRPr/>
            </a:lvl6pPr>
            <a:lvl7pPr marL="749300" rtl="0" algn="ctr">
              <a:spcBef>
                <a:spcPts val="0"/>
              </a:spcBef>
              <a:spcAft>
                <a:spcPts val="0"/>
              </a:spcAft>
              <a:defRPr/>
            </a:lvl7pPr>
            <a:lvl8pPr marL="1130300" rtl="0" algn="ctr">
              <a:spcBef>
                <a:spcPts val="0"/>
              </a:spcBef>
              <a:spcAft>
                <a:spcPts val="0"/>
              </a:spcAft>
              <a:defRPr/>
            </a:lvl8pPr>
            <a:lvl9pPr marL="15113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1473933" y="-331649"/>
            <a:ext cx="4115871" cy="5692140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2700" marL="279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2700" marL="609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2700" marL="939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8100" marL="1320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8100" marL="1701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25400" marL="2070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25400" marL="2451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8100" marL="28321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25400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85809" y="456494"/>
            <a:ext cx="7772399" cy="858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75425" lIns="75425" rIns="75425" tIns="75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5pPr>
            <a:lvl6pPr indent="0" marL="38100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6pPr>
            <a:lvl7pPr indent="0" marL="74930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7pPr>
            <a:lvl8pPr indent="0" marL="113030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8pPr>
            <a:lvl9pPr indent="0" marL="1511300" marR="0" rtl="0" algn="ctr">
              <a:spcBef>
                <a:spcPts val="0"/>
              </a:spcBef>
              <a:spcAft>
                <a:spcPts val="0"/>
              </a:spcAft>
              <a:buSzPct val="100000"/>
              <a:buFont typeface="Lato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9" y="1485193"/>
            <a:ext cx="7772399" cy="30871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-12700" marL="279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0" marL="609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2pPr>
            <a:lvl3pPr indent="12700" marL="93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3pPr>
            <a:lvl4pPr indent="-25400" marL="1320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indent="-25400" marL="1701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5pPr>
            <a:lvl6pPr indent="-12700" marL="2070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6pPr>
            <a:lvl7pPr indent="-25400" marL="2451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indent="-25400" marL="28321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8pPr>
            <a:lvl9pPr indent="-12700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85800" y="4685950"/>
            <a:ext cx="1905953" cy="3439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1pPr>
            <a:lvl2pPr indent="-1270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2pPr>
            <a:lvl3pPr indent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3pPr>
            <a:lvl4pPr indent="-12700" marL="113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4pPr>
            <a:lvl5pPr indent="-12700" marL="151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5pPr>
            <a:lvl6pPr indent="0" marL="187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6pPr>
            <a:lvl7pPr indent="-12700" marL="226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7pPr>
            <a:lvl8pPr indent="-12700" marL="264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8pPr>
            <a:lvl9pPr indent="0" marL="300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3248" y="4685950"/>
            <a:ext cx="2897505" cy="343971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1pPr>
            <a:lvl2pPr indent="-1270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2pPr>
            <a:lvl3pPr indent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3pPr>
            <a:lvl4pPr indent="-12700" marL="1130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4pPr>
            <a:lvl5pPr indent="-12700" marL="151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5pPr>
            <a:lvl6pPr indent="0" marL="187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6pPr>
            <a:lvl7pPr indent="-12700" marL="226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7pPr>
            <a:lvl8pPr indent="-12700" marL="264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8pPr>
            <a:lvl9pPr indent="0" marL="300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2247" y="4685950"/>
            <a:ext cx="1907380" cy="343971"/>
          </a:xfrm>
          <a:prstGeom prst="rect">
            <a:avLst/>
          </a:prstGeom>
          <a:noFill/>
          <a:ln>
            <a:noFill/>
          </a:ln>
        </p:spPr>
        <p:txBody>
          <a:bodyPr anchorCtr="0" anchor="t" bIns="75325" lIns="75325" rIns="75325" tIns="75325">
            <a:noAutofit/>
          </a:bodyPr>
          <a:lstStyle/>
          <a:p>
            <a:pPr indent="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76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762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hyperlink" Target="http://opendefinition.org/od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/>
        </p:nvSpPr>
        <p:spPr>
          <a:xfrm>
            <a:off x="367525" y="272500"/>
            <a:ext cx="8536799" cy="47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Finding the Machine [processes]</a:t>
            </a:r>
            <a:r>
              <a:rPr b="0" baseline="0" i="0" lang="en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verdana"/>
              <a:buNone/>
            </a:pPr>
            <a:r>
              <a:rPr lang="en" sz="26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Applying the Open Data Project to Research Service</a:t>
            </a:r>
            <a:r>
              <a:rPr b="0" baseline="0" i="0" lang="en" sz="2600" u="none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Charleston Conference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(Session with Kamran Naim and Robin Champieux)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Jason A. Clark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Associate Professor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Head of Library Informatics &amp; Computing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Montana State University (MSU) Library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www.jasonclark.info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74329" y="2155299"/>
            <a:ext cx="8664029" cy="1481107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Data + Research Signals?</a:t>
            </a:r>
            <a:b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</a:br>
            <a:r>
              <a:rPr lang="en" sz="26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Part of a Library Continuum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74329" y="2127639"/>
            <a:ext cx="8664029" cy="66865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Machine Harvesting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HTML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40000" y="1178544"/>
            <a:ext cx="8664000" cy="35939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Application: Web Harvesting of PubMed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www.lib.montana.edu/~jason/files/crawler/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www.lib.montana.edu/~jason/files/crawler/index.txt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40000" y="1630949"/>
            <a:ext cx="8664000" cy="1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Given web page, return article titles and article URLs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*App Screenshot and URL*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91" y="0"/>
            <a:ext cx="884921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891" y="0"/>
            <a:ext cx="62642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Linked Data Assignments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Linked Pages + Resources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274329" y="205740"/>
            <a:ext cx="8663939" cy="66865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pinboard.in tag</a:t>
            </a:r>
          </a:p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273869" y="1025984"/>
            <a:ext cx="8469473" cy="3348758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" sz="3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pinboard.in/u:jasonclark/t:</a:t>
            </a:r>
            <a:r>
              <a:rPr lang="en" sz="3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open-machines</a:t>
            </a:r>
            <a:r>
              <a:rPr b="0" baseline="0" i="0" lang="en" sz="3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/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240000" y="1178544"/>
            <a:ext cx="8664000" cy="35939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Application: GetSemantic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www.lib.montana.edu/~jason/files/getsemantic/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github.com/jasonclark/getsemantic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240000" y="1630949"/>
            <a:ext cx="8664000" cy="1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Given a linked resource, return linked data entities + keywords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310" y="0"/>
            <a:ext cx="688137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620" y="0"/>
            <a:ext cx="690475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188" y="0"/>
            <a:ext cx="704762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Understanding the Sharing Economy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240000" y="1178544"/>
            <a:ext cx="8664000" cy="35939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Application: Watching Reuse in Social Networks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www.lib.montana.edu/~jason/files/social-signal/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www.lib.montana.edu/~jason/files/social-signal/index.txt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9143997" cy="40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33675" y="4264525"/>
            <a:ext cx="8889899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Eysenbach G. </a:t>
            </a:r>
            <a:r>
              <a:rPr i="1" lang="en">
                <a:solidFill>
                  <a:srgbClr val="FFFFFF"/>
                </a:solidFill>
              </a:rPr>
              <a:t>Can Tweets Predict Citations? Metrics of Social Impact Based on Twitter and Correlation with Traditional Metrics of Scientific Impact</a:t>
            </a:r>
            <a:r>
              <a:rPr lang="en">
                <a:solidFill>
                  <a:srgbClr val="FFFFFF"/>
                </a:solidFill>
              </a:rPr>
              <a:t>. J Med Internet Res 2011;13(4):e123m DOI: 10.2196/jmir.2012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240000" y="1630949"/>
            <a:ext cx="8664000" cy="1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Given a linked resource, return Altmetrics references (“citations”)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85809" y="456494"/>
            <a:ext cx="7772490" cy="858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twitter as channel (#hashtag)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9" y="1485193"/>
            <a:ext cx="7772490" cy="3087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90500" lvl="0" marL="27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-190500" lvl="0" marL="279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-190500" lvl="0" marL="279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0" lvl="1" marL="88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5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@jaclark #</a:t>
            </a:r>
            <a:r>
              <a:rPr lang="en" sz="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chs15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240000" y="1173150"/>
            <a:ext cx="8664000" cy="2797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Twitter or Facebook APIs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ImpactStory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Plum Analytics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61" y="0"/>
            <a:ext cx="83924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90" y="0"/>
            <a:ext cx="817062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15" y="0"/>
            <a:ext cx="794216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Filtering Research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240000" y="1178544"/>
            <a:ext cx="8664000" cy="35939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Application: MSU Research Citations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arc.lib.montana.edu/msu-research-citations/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github.com/msulibrary/msu-research-citations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6057"/>
            <a:ext cx="9144001" cy="325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240000" y="1630949"/>
            <a:ext cx="8664000" cy="1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Monitor scholarship, collect/curate to understand and analyze scholarly output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240000" y="1630949"/>
            <a:ext cx="8664000" cy="17111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Using the Google Feed API and Data Feeds from Publishers and Aggregators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has Consequences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851" y="0"/>
            <a:ext cx="714029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675" y="0"/>
            <a:ext cx="72526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240000" y="1096199"/>
            <a:ext cx="86640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Open, Networked Research Signals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New Research Services</a:t>
            </a:r>
          </a:p>
        </p:txBody>
      </p:sp>
      <p:sp>
        <p:nvSpPr>
          <p:cNvPr id="277" name="Shape 277"/>
          <p:cNvSpPr/>
          <p:nvPr/>
        </p:nvSpPr>
        <p:spPr>
          <a:xfrm>
            <a:off x="4228850" y="1947650"/>
            <a:ext cx="436800" cy="859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ctrTitle"/>
          </p:nvPr>
        </p:nvSpPr>
        <p:spPr>
          <a:xfrm>
            <a:off x="680085" y="1440189"/>
            <a:ext cx="7593805" cy="82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" sz="5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Questions?  </a:t>
            </a:r>
          </a:p>
        </p:txBody>
      </p:sp>
      <p:sp>
        <p:nvSpPr>
          <p:cNvPr id="283" name="Shape 283"/>
          <p:cNvSpPr txBox="1"/>
          <p:nvPr>
            <p:ph idx="1" type="subTitle"/>
          </p:nvPr>
        </p:nvSpPr>
        <p:spPr>
          <a:xfrm>
            <a:off x="909584" y="2392790"/>
            <a:ext cx="7722810" cy="1056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Times New Roman"/>
              <a:buNone/>
            </a:pPr>
            <a:r>
              <a:rPr b="0" baseline="0" i="0" lang="en" sz="3000" u="none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twitter.com/jaclark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Times New Roman"/>
              <a:buNone/>
            </a:pPr>
            <a:r>
              <a:rPr b="0" baseline="0" i="0" lang="en" sz="3000" u="none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www.lib.montana.edu/~jason/talks.php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274329" y="205740"/>
            <a:ext cx="8664029" cy="66865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" sz="5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Acknowledgements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274325" y="1340000"/>
            <a:ext cx="8469300" cy="3485999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I would like to thank 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Montana State University and my excellent colleagues at MSU Library for supporting my research</a:t>
            </a:r>
            <a:r>
              <a:rPr b="0" baseline="0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particular, I would like to thank Leila Sterman and James Espeland for their work in conceiving and building the MSU Research Citations Application.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2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I am d</a:t>
            </a: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istribut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ing this</a:t>
            </a: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work under the </a:t>
            </a:r>
            <a:r>
              <a:rPr b="0" baseline="0" i="0" lang="en" sz="1800" u="sng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Attribution-Noncommercial-Share Alike 3.0 Unported license</a:t>
            </a:r>
            <a:r>
              <a:rPr b="0" baseline="0" i="0" lang="en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725" y="267375"/>
            <a:ext cx="6684300" cy="46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74329" y="2127639"/>
            <a:ext cx="8664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Almost always good ones...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74329" y="205740"/>
            <a:ext cx="8663939" cy="66865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Overview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829597" y="1230568"/>
            <a:ext cx="7576984" cy="314417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-47625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baseline="0" i="0" lang="en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Why Open?</a:t>
            </a:r>
          </a:p>
          <a:p>
            <a:pPr indent="-47625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“Open” and Research Signals</a:t>
            </a:r>
          </a:p>
          <a:p>
            <a:pPr indent="-47625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Machine Processes + Tools</a:t>
            </a:r>
          </a:p>
          <a:p>
            <a:pPr indent="-47625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baseline="0" i="0" lang="en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74329" y="205740"/>
            <a:ext cx="8664029" cy="668654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What </a:t>
            </a: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do you mean by</a:t>
            </a: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“o</a:t>
            </a: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pen</a:t>
            </a:r>
            <a:r>
              <a:rPr lang="en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”</a:t>
            </a:r>
            <a:r>
              <a:rPr b="0" baseline="0" i="0" lang="en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73869" y="1025983"/>
            <a:ext cx="8469360" cy="3348741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-476250" lvl="0" marL="546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 open work must satisfy requirements around</a:t>
            </a:r>
            <a:r>
              <a:rPr b="0" baseline="0" i="0" lang="en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b="0" baseline="0" i="0" lang="en" sz="3100" u="none" cap="none" strike="noStrike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lic</a:t>
            </a:r>
            <a:r>
              <a:rPr lang="en" sz="31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enses, open access</a:t>
            </a:r>
            <a:r>
              <a:rPr lang="en"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, and </a:t>
            </a:r>
            <a:r>
              <a:rPr lang="en" sz="31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formats</a:t>
            </a:r>
            <a:r>
              <a:rPr b="0" baseline="0" i="0" lang="en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984" y="161001"/>
            <a:ext cx="6236039" cy="419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74950" y="4518466"/>
            <a:ext cx="8594100" cy="468787"/>
          </a:xfrm>
          <a:prstGeom prst="rect">
            <a:avLst/>
          </a:prstGeom>
          <a:noFill/>
          <a:ln>
            <a:noFill/>
          </a:ln>
        </p:spPr>
        <p:txBody>
          <a:bodyPr anchorCtr="0" anchor="t" bIns="75425" lIns="75425" rIns="75425" tIns="75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5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http://opendefinition.org/od/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1215337" y="1025983"/>
            <a:ext cx="7014329" cy="3348742"/>
          </a:xfrm>
          <a:prstGeom prst="rect">
            <a:avLst/>
          </a:prstGeom>
          <a:noFill/>
          <a:ln>
            <a:noFill/>
          </a:ln>
        </p:spPr>
        <p:txBody>
          <a:bodyPr anchorCtr="0" anchor="t" bIns="31400" lIns="31400" rIns="31400" tIns="3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“A piece of data or content is open if anyone is free to use, reuse, and redistribute it - subject only, at most, to the requirement to attribute and/or share-alike.”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http://opendefinition.org/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