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Default Extension="gif" ContentType="image/gif"/>
  <Override PartName="/ppt/slideLayouts/slideLayout20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1.xml" ContentType="application/vnd.openxmlformats-officedocument.theme+xml"/>
  <Override PartName="/ppt/theme/theme3.xml" ContentType="application/vnd.openxmlformats-officedocument.theme+xml"/>
  <Override PartName="/ppt/theme/theme9.xml" ContentType="application/vnd.openxmlformats-officedocument.theme+xml"/>
  <Override PartName="/ppt/theme/theme12.xml" ContentType="application/vnd.openxmlformats-officedocument.theme+xml"/>
  <Override PartName="/ppt/theme/theme1.xml" ContentType="application/vnd.openxmlformats-officedocument.theme+xml"/>
  <Override PartName="/ppt/theme/theme14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theme/theme7.xml" ContentType="application/vnd.openxmlformats-officedocument.theme+xml"/>
  <Override PartName="/ppt/theme/theme13.xml" ContentType="application/vnd.openxmlformats-officedocument.theme+xml"/>
  <Override PartName="/ppt/theme/theme4.xml" ContentType="application/vnd.openxmlformats-officedocument.theme+xml"/>
  <Override PartName="/ppt/theme/theme10.xml" ContentType="application/vnd.openxmlformats-officedocument.theme+xml"/>
  <Override PartName="/ppt/theme/theme8.xml" ContentType="application/vnd.openxmlformats-officedocument.theme+xml"/>
  <Override PartName="/ppt/slideMasters/slideMaster9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37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3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1.xml" ContentType="application/vnd.openxmlformats-officedocument.presentationml.slide+xml"/>
  <Override PartName="/ppt/slides/slide38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9.xml" ContentType="application/vnd.openxmlformats-officedocument.presentationml.slide+xml"/>
  <Override PartName="/ppt/slides/slide39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30.xml" ContentType="application/vnd.openxmlformats-officedocument.presentationml.slide+xml"/>
  <Override PartName="/ppt/slides/slide8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714" r:id="rId4"/>
    <p:sldMasterId id="2147483715" r:id="rId5"/>
    <p:sldMasterId id="2147483716" r:id="rId6"/>
    <p:sldMasterId id="2147483717" r:id="rId7"/>
    <p:sldMasterId id="2147483718" r:id="rId8"/>
    <p:sldMasterId id="2147483719" r:id="rId9"/>
    <p:sldMasterId id="2147483720" r:id="rId10"/>
    <p:sldMasterId id="2147483721" r:id="rId11"/>
    <p:sldMasterId id="2147483722" r:id="rId12"/>
    <p:sldMasterId id="2147483723" r:id="rId13"/>
    <p:sldMasterId id="2147483724" r:id="rId14"/>
    <p:sldMasterId id="2147483725" r:id="rId15"/>
  </p:sldMasterIdLst>
  <p:notesMasterIdLst>
    <p:notesMasterId r:id="rId16"/>
  </p:notesMasterIdLst>
  <p:sldIdLst>
    <p:sldId id="256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273" r:id="rId34"/>
    <p:sldId id="274" r:id="rId35"/>
    <p:sldId id="275" r:id="rId36"/>
    <p:sldId id="276" r:id="rId37"/>
    <p:sldId id="277" r:id="rId38"/>
    <p:sldId id="278" r:id="rId39"/>
    <p:sldId id="279" r:id="rId40"/>
    <p:sldId id="280" r:id="rId41"/>
    <p:sldId id="281" r:id="rId42"/>
    <p:sldId id="282" r:id="rId43"/>
    <p:sldId id="283" r:id="rId44"/>
    <p:sldId id="284" r:id="rId45"/>
    <p:sldId id="285" r:id="rId46"/>
    <p:sldId id="286" r:id="rId47"/>
    <p:sldId id="287" r:id="rId48"/>
    <p:sldId id="288" r:id="rId49"/>
    <p:sldId id="289" r:id="rId50"/>
    <p:sldId id="290" r:id="rId51"/>
    <p:sldId id="291" r:id="rId52"/>
    <p:sldId id="292" r:id="rId53"/>
    <p:sldId id="293" r:id="rId54"/>
    <p:sldId id="294" r:id="rId55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260A4AF9-9001-46F7-B215-B92F91E00C2C}">
  <a:tblStyle styleName="Table_0" styleId="{260A4AF9-9001-46F7-B215-B92F91E00C2C}"/>
</a:tblStyleLst>
</file>

<file path=ppt/_rels/presentation.xml.rels><?xml version="1.0" encoding="UTF-8" standalone="yes"?><Relationships xmlns="http://schemas.openxmlformats.org/package/2006/relationships"><Relationship Target="slides/slide23.xml" Type="http://schemas.openxmlformats.org/officeDocument/2006/relationships/slide" Id="rId39"/><Relationship Target="slides/slide22.xml" Type="http://schemas.openxmlformats.org/officeDocument/2006/relationships/slide" Id="rId38"/><Relationship Target="slides/slide21.xml" Type="http://schemas.openxmlformats.org/officeDocument/2006/relationships/slide" Id="rId37"/><Relationship Target="slides/slide20.xml" Type="http://schemas.openxmlformats.org/officeDocument/2006/relationships/slide" Id="rId36"/><Relationship Target="slides/slide14.xml" Type="http://schemas.openxmlformats.org/officeDocument/2006/relationships/slide" Id="rId30"/><Relationship Target="slides/slide15.xml" Type="http://schemas.openxmlformats.org/officeDocument/2006/relationships/slide" Id="rId31"/><Relationship Target="slides/slide18.xml" Type="http://schemas.openxmlformats.org/officeDocument/2006/relationships/slide" Id="rId34"/><Relationship Target="slides/slide19.xml" Type="http://schemas.openxmlformats.org/officeDocument/2006/relationships/slide" Id="rId35"/><Relationship Target="slides/slide16.xml" Type="http://schemas.openxmlformats.org/officeDocument/2006/relationships/slide" Id="rId32"/><Relationship Target="slides/slide17.xml" Type="http://schemas.openxmlformats.org/officeDocument/2006/relationships/slide" Id="rId33"/><Relationship Target="slides/slide32.xml" Type="http://schemas.openxmlformats.org/officeDocument/2006/relationships/slide" Id="rId48"/><Relationship Target="slides/slide31.xml" Type="http://schemas.openxmlformats.org/officeDocument/2006/relationships/slide" Id="rId47"/><Relationship Target="slides/slide33.xml" Type="http://schemas.openxmlformats.org/officeDocument/2006/relationships/slide" Id="rId49"/><Relationship Target="presProps.xml" Type="http://schemas.openxmlformats.org/officeDocument/2006/relationships/presProps" Id="rId2"/><Relationship Target="theme/theme5.xml" Type="http://schemas.openxmlformats.org/officeDocument/2006/relationships/theme" Id="rId1"/><Relationship Target="slides/slide24.xml" Type="http://schemas.openxmlformats.org/officeDocument/2006/relationships/slide" Id="rId40"/><Relationship Target="slideMasters/slideMaster1.xml" Type="http://schemas.openxmlformats.org/officeDocument/2006/relationships/slideMaster" Id="rId4"/><Relationship Target="slides/slide25.xml" Type="http://schemas.openxmlformats.org/officeDocument/2006/relationships/slide" Id="rId41"/><Relationship Target="tableStyles.xml" Type="http://schemas.openxmlformats.org/officeDocument/2006/relationships/tableStyles" Id="rId3"/><Relationship Target="slides/slide26.xml" Type="http://schemas.openxmlformats.org/officeDocument/2006/relationships/slide" Id="rId42"/><Relationship Target="slides/slide27.xml" Type="http://schemas.openxmlformats.org/officeDocument/2006/relationships/slide" Id="rId43"/><Relationship Target="slides/slide28.xml" Type="http://schemas.openxmlformats.org/officeDocument/2006/relationships/slide" Id="rId44"/><Relationship Target="slides/slide29.xml" Type="http://schemas.openxmlformats.org/officeDocument/2006/relationships/slide" Id="rId45"/><Relationship Target="slides/slide30.xml" Type="http://schemas.openxmlformats.org/officeDocument/2006/relationships/slide" Id="rId46"/><Relationship Target="slideMasters/slideMaster6.xml" Type="http://schemas.openxmlformats.org/officeDocument/2006/relationships/slideMaster" Id="rId9"/><Relationship Target="slideMasters/slideMaster3.xml" Type="http://schemas.openxmlformats.org/officeDocument/2006/relationships/slideMaster" Id="rId6"/><Relationship Target="slideMasters/slideMaster2.xml" Type="http://schemas.openxmlformats.org/officeDocument/2006/relationships/slideMaster" Id="rId5"/><Relationship Target="slideMasters/slideMaster5.xml" Type="http://schemas.openxmlformats.org/officeDocument/2006/relationships/slideMaster" Id="rId8"/><Relationship Target="slideMasters/slideMaster4.xml" Type="http://schemas.openxmlformats.org/officeDocument/2006/relationships/slideMaster" Id="rId7"/><Relationship Target="slides/slide3.xml" Type="http://schemas.openxmlformats.org/officeDocument/2006/relationships/slide" Id="rId19"/><Relationship Target="slides/slide2.xml" Type="http://schemas.openxmlformats.org/officeDocument/2006/relationships/slide" Id="rId18"/><Relationship Target="slides/slide1.xml" Type="http://schemas.openxmlformats.org/officeDocument/2006/relationships/slide" Id="rId17"/><Relationship Target="notesMasters/notesMaster1.xml" Type="http://schemas.openxmlformats.org/officeDocument/2006/relationships/notesMaster" Id="rId16"/><Relationship Target="slideMasters/slideMaster12.xml" Type="http://schemas.openxmlformats.org/officeDocument/2006/relationships/slideMaster" Id="rId15"/><Relationship Target="slideMasters/slideMaster11.xml" Type="http://schemas.openxmlformats.org/officeDocument/2006/relationships/slideMaster" Id="rId14"/><Relationship Target="slideMasters/slideMaster9.xml" Type="http://schemas.openxmlformats.org/officeDocument/2006/relationships/slideMaster" Id="rId12"/><Relationship Target="slideMasters/slideMaster10.xml" Type="http://schemas.openxmlformats.org/officeDocument/2006/relationships/slideMaster" Id="rId13"/><Relationship Target="slideMasters/slideMaster7.xml" Type="http://schemas.openxmlformats.org/officeDocument/2006/relationships/slideMaster" Id="rId10"/><Relationship Target="slideMasters/slideMaster8.xml" Type="http://schemas.openxmlformats.org/officeDocument/2006/relationships/slideMaster" Id="rId11"/><Relationship Target="slides/slide39.xml" Type="http://schemas.openxmlformats.org/officeDocument/2006/relationships/slide" Id="rId55"/><Relationship Target="slides/slide38.xml" Type="http://schemas.openxmlformats.org/officeDocument/2006/relationships/slide" Id="rId54"/><Relationship Target="slides/slide37.xml" Type="http://schemas.openxmlformats.org/officeDocument/2006/relationships/slide" Id="rId53"/><Relationship Target="slides/slide36.xml" Type="http://schemas.openxmlformats.org/officeDocument/2006/relationships/slide" Id="rId52"/><Relationship Target="slides/slide35.xml" Type="http://schemas.openxmlformats.org/officeDocument/2006/relationships/slide" Id="rId51"/><Relationship Target="slides/slide34.xml" Type="http://schemas.openxmlformats.org/officeDocument/2006/relationships/slide" Id="rId50"/><Relationship Target="slides/slide13.xml" Type="http://schemas.openxmlformats.org/officeDocument/2006/relationships/slide" Id="rId29"/><Relationship Target="slides/slide10.xml" Type="http://schemas.openxmlformats.org/officeDocument/2006/relationships/slide" Id="rId26"/><Relationship Target="slides/slide9.xml" Type="http://schemas.openxmlformats.org/officeDocument/2006/relationships/slide" Id="rId25"/><Relationship Target="slides/slide12.xml" Type="http://schemas.openxmlformats.org/officeDocument/2006/relationships/slide" Id="rId28"/><Relationship Target="slides/slide11.xml" Type="http://schemas.openxmlformats.org/officeDocument/2006/relationships/slide" Id="rId27"/><Relationship Target="slides/slide5.xml" Type="http://schemas.openxmlformats.org/officeDocument/2006/relationships/slide" Id="rId21"/><Relationship Target="slides/slide6.xml" Type="http://schemas.openxmlformats.org/officeDocument/2006/relationships/slide" Id="rId22"/><Relationship Target="slides/slide7.xml" Type="http://schemas.openxmlformats.org/officeDocument/2006/relationships/slide" Id="rId23"/><Relationship Target="slides/slide8.xml" Type="http://schemas.openxmlformats.org/officeDocument/2006/relationships/slide" Id="rId24"/><Relationship Target="slides/slide4.xml" Type="http://schemas.openxmlformats.org/officeDocument/2006/relationships/slide" Id="rId20"/></Relationships>
</file>

<file path=ppt/notesMasters/_rels/notesMaster1.xml.rels><?xml version="1.0" encoding="UTF-8" standalone="yes"?><Relationships xmlns="http://schemas.openxmlformats.org/package/2006/relationships"><Relationship Target="../theme/theme7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y="0" x="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y="0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y="8685213" x="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91" name="Shape 4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2" name="Shape 49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493" name="Shape 49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52" name="Shape 5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3" name="Shape 55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554" name="Shape 55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58" name="Shape 5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9" name="Shape 55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560" name="Shape 56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63" name="Shape 5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4" name="Shape 56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565" name="Shape 56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70" name="Shape 5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1" name="Shape 57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572" name="Shape 57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76" name="Shape 5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7" name="Shape 57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578" name="Shape 57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82" name="Shape 5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3" name="Shape 58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584" name="Shape 58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87" name="Shape 5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8" name="Shape 58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589" name="Shape 58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92" name="Shape 5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3" name="Shape 59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594" name="Shape 59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97" name="Shape 5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8" name="Shape 59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599" name="Shape 59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02" name="Shape 6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3" name="Shape 60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604" name="Shape 60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97" name="Shape 4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8" name="Shape 49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499" name="Shape 49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11" name="Shape 6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2" name="Shape 61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613" name="Shape 61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22" name="Shape 6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3" name="Shape 62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624" name="Shape 62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30" name="Shape 6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1" name="Shape 63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632" name="Shape 63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36" name="Shape 6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7" name="Shape 63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638" name="Shape 63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43" name="Shape 6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44" name="Shape 64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645" name="Shape 64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51" name="Shape 6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2" name="Shape 65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653" name="Shape 65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62" name="Shape 6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3" name="Shape 66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664" name="Shape 66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69" name="Shape 6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0" name="Shape 67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671" name="Shape 67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75" name="Shape 6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6" name="Shape 67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677" name="Shape 67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81" name="Shape 6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2" name="Shape 68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683" name="Shape 68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03" name="Shape 5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4" name="Shape 50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505" name="Shape 50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87" name="Shape 6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8" name="Shape 68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689" name="Shape 68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93" name="Shape 6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4" name="Shape 69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695" name="Shape 69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99" name="Shape 6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0" name="Shape 70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701" name="Shape 70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05" name="Shape 7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6" name="Shape 70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707" name="Shape 70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14" name="Shape 7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15" name="Shape 71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716" name="Shape 71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28" name="Shape 7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9" name="Shape 72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730" name="Shape 73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34" name="Shape 7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35" name="Shape 73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736" name="Shape 73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42" name="Shape 7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43" name="Shape 74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744" name="Shape 74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51" name="Shape 7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2" name="Shape 75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753" name="Shape 75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58" name="Shape 7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9" name="Shape 75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760" name="Shape 76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15" name="Shape 5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6" name="Shape 51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517" name="Shape 51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21" name="Shape 5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2" name="Shape 52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523" name="Shape 52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27" name="Shape 5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8" name="Shape 52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529" name="Shape 52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34" name="Shape 5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5" name="Shape 53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536" name="Shape 53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40" name="Shape 5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1" name="Shape 54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542" name="Shape 54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46" name="Shape 5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7" name="Shape 54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548" name="Shape 54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2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3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4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5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6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7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8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9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0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21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22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23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_rels/slideLayout24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_rels/slideLayout25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_rels/slideLayout26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_rels/slideLayout27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_rels/slideLayout28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_rels/slideLayout29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0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_rels/slideLayout31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_rels/slideLayout32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_rels/slideLayout33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_rels/slideLayout34.xml.rels><?xml version="1.0" encoding="UTF-8" standalone="yes"?><Relationships xmlns="http://schemas.openxmlformats.org/package/2006/relationships"><Relationship Target="../slideMasters/slideMaster4.xml" Type="http://schemas.openxmlformats.org/officeDocument/2006/relationships/slideMaster" Id="rId1"/></Relationships>
</file>

<file path=ppt/slideLayouts/_rels/slideLayout35.xml.rels><?xml version="1.0" encoding="UTF-8" standalone="yes"?><Relationships xmlns="http://schemas.openxmlformats.org/package/2006/relationships"><Relationship Target="../slideMasters/slideMaster4.xml" Type="http://schemas.openxmlformats.org/officeDocument/2006/relationships/slideMaster" Id="rId1"/></Relationships>
</file>

<file path=ppt/slideLayouts/_rels/slideLayout36.xml.rels><?xml version="1.0" encoding="UTF-8" standalone="yes"?><Relationships xmlns="http://schemas.openxmlformats.org/package/2006/relationships"><Relationship Target="../slideMasters/slideMaster4.xml" Type="http://schemas.openxmlformats.org/officeDocument/2006/relationships/slideMaster" Id="rId1"/></Relationships>
</file>

<file path=ppt/slideLayouts/_rels/slideLayout37.xml.rels><?xml version="1.0" encoding="UTF-8" standalone="yes"?><Relationships xmlns="http://schemas.openxmlformats.org/package/2006/relationships"><Relationship Target="../slideMasters/slideMaster4.xml" Type="http://schemas.openxmlformats.org/officeDocument/2006/relationships/slideMaster" Id="rId1"/></Relationships>
</file>

<file path=ppt/slideLayouts/_rels/slideLayout38.xml.rels><?xml version="1.0" encoding="UTF-8" standalone="yes"?><Relationships xmlns="http://schemas.openxmlformats.org/package/2006/relationships"><Relationship Target="../slideMasters/slideMaster4.xml" Type="http://schemas.openxmlformats.org/officeDocument/2006/relationships/slideMaster" Id="rId1"/></Relationships>
</file>

<file path=ppt/slideLayouts/_rels/slideLayout39.xml.rels><?xml version="1.0" encoding="UTF-8" standalone="yes"?><Relationships xmlns="http://schemas.openxmlformats.org/package/2006/relationships"><Relationship Target="../slideMasters/slideMaster4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0.xml.rels><?xml version="1.0" encoding="UTF-8" standalone="yes"?><Relationships xmlns="http://schemas.openxmlformats.org/package/2006/relationships"><Relationship Target="../slideMasters/slideMaster4.xml" Type="http://schemas.openxmlformats.org/officeDocument/2006/relationships/slideMaster" Id="rId1"/></Relationships>
</file>

<file path=ppt/slideLayouts/_rels/slideLayout41.xml.rels><?xml version="1.0" encoding="UTF-8" standalone="yes"?><Relationships xmlns="http://schemas.openxmlformats.org/package/2006/relationships"><Relationship Target="../slideMasters/slideMaster4.xml" Type="http://schemas.openxmlformats.org/officeDocument/2006/relationships/slideMaster" Id="rId1"/></Relationships>
</file>

<file path=ppt/slideLayouts/_rels/slideLayout42.xml.rels><?xml version="1.0" encoding="UTF-8" standalone="yes"?><Relationships xmlns="http://schemas.openxmlformats.org/package/2006/relationships"><Relationship Target="../slideMasters/slideMaster4.xml" Type="http://schemas.openxmlformats.org/officeDocument/2006/relationships/slideMaster" Id="rId1"/></Relationships>
</file>

<file path=ppt/slideLayouts/_rels/slideLayout43.xml.rels><?xml version="1.0" encoding="UTF-8" standalone="yes"?><Relationships xmlns="http://schemas.openxmlformats.org/package/2006/relationships"><Relationship Target="../slideMasters/slideMaster4.xml" Type="http://schemas.openxmlformats.org/officeDocument/2006/relationships/slideMaster" Id="rId1"/></Relationships>
</file>

<file path=ppt/slideLayouts/_rels/slideLayout44.xml.rels><?xml version="1.0" encoding="UTF-8" standalone="yes"?><Relationships xmlns="http://schemas.openxmlformats.org/package/2006/relationships"><Relationship Target="../slideMasters/slideMaster4.xml" Type="http://schemas.openxmlformats.org/officeDocument/2006/relationships/slideMaster" Id="rId1"/></Relationships>
</file>

<file path=ppt/slideLayouts/_rels/slideLayout45.xml.rels><?xml version="1.0" encoding="UTF-8" standalone="yes"?><Relationships xmlns="http://schemas.openxmlformats.org/package/2006/relationships"><Relationship Target="../slideMasters/slideMaster5.xml" Type="http://schemas.openxmlformats.org/officeDocument/2006/relationships/slideMaster" Id="rId1"/></Relationships>
</file>

<file path=ppt/slideLayouts/_rels/slideLayout46.xml.rels><?xml version="1.0" encoding="UTF-8" standalone="yes"?><Relationships xmlns="http://schemas.openxmlformats.org/package/2006/relationships"><Relationship Target="../slideMasters/slideMaster5.xml" Type="http://schemas.openxmlformats.org/officeDocument/2006/relationships/slideMaster" Id="rId1"/></Relationships>
</file>

<file path=ppt/slideLayouts/_rels/slideLayout47.xml.rels><?xml version="1.0" encoding="UTF-8" standalone="yes"?><Relationships xmlns="http://schemas.openxmlformats.org/package/2006/relationships"><Relationship Target="../slideMasters/slideMaster5.xml" Type="http://schemas.openxmlformats.org/officeDocument/2006/relationships/slideMaster" Id="rId1"/></Relationships>
</file>

<file path=ppt/slideLayouts/_rels/slideLayout48.xml.rels><?xml version="1.0" encoding="UTF-8" standalone="yes"?><Relationships xmlns="http://schemas.openxmlformats.org/package/2006/relationships"><Relationship Target="../slideMasters/slideMaster5.xml" Type="http://schemas.openxmlformats.org/officeDocument/2006/relationships/slideMaster" Id="rId1"/></Relationships>
</file>

<file path=ppt/slideLayouts/_rels/slideLayout49.xml.rels><?xml version="1.0" encoding="UTF-8" standalone="yes"?><Relationships xmlns="http://schemas.openxmlformats.org/package/2006/relationships"><Relationship Target="../slideMasters/slideMaster5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0.xml.rels><?xml version="1.0" encoding="UTF-8" standalone="yes"?><Relationships xmlns="http://schemas.openxmlformats.org/package/2006/relationships"><Relationship Target="../slideMasters/slideMaster5.xml" Type="http://schemas.openxmlformats.org/officeDocument/2006/relationships/slideMaster" Id="rId1"/></Relationships>
</file>

<file path=ppt/slideLayouts/_rels/slideLayout51.xml.rels><?xml version="1.0" encoding="UTF-8" standalone="yes"?><Relationships xmlns="http://schemas.openxmlformats.org/package/2006/relationships"><Relationship Target="../slideMasters/slideMaster5.xml" Type="http://schemas.openxmlformats.org/officeDocument/2006/relationships/slideMaster" Id="rId1"/></Relationships>
</file>

<file path=ppt/slideLayouts/_rels/slideLayout52.xml.rels><?xml version="1.0" encoding="UTF-8" standalone="yes"?><Relationships xmlns="http://schemas.openxmlformats.org/package/2006/relationships"><Relationship Target="../slideMasters/slideMaster5.xml" Type="http://schemas.openxmlformats.org/officeDocument/2006/relationships/slideMaster" Id="rId1"/></Relationships>
</file>

<file path=ppt/slideLayouts/_rels/slideLayout53.xml.rels><?xml version="1.0" encoding="UTF-8" standalone="yes"?><Relationships xmlns="http://schemas.openxmlformats.org/package/2006/relationships"><Relationship Target="../slideMasters/slideMaster5.xml" Type="http://schemas.openxmlformats.org/officeDocument/2006/relationships/slideMaster" Id="rId1"/></Relationships>
</file>

<file path=ppt/slideLayouts/_rels/slideLayout54.xml.rels><?xml version="1.0" encoding="UTF-8" standalone="yes"?><Relationships xmlns="http://schemas.openxmlformats.org/package/2006/relationships"><Relationship Target="../slideMasters/slideMaster5.xml" Type="http://schemas.openxmlformats.org/officeDocument/2006/relationships/slideMaster" Id="rId1"/></Relationships>
</file>

<file path=ppt/slideLayouts/_rels/slideLayout55.xml.rels><?xml version="1.0" encoding="UTF-8" standalone="yes"?><Relationships xmlns="http://schemas.openxmlformats.org/package/2006/relationships"><Relationship Target="../slideMasters/slideMaster5.xml" Type="http://schemas.openxmlformats.org/officeDocument/2006/relationships/slideMaster" Id="rId1"/></Relationships>
</file>

<file path=ppt/slideLayouts/_rels/slideLayout56.xml.rels><?xml version="1.0" encoding="UTF-8" standalone="yes"?><Relationships xmlns="http://schemas.openxmlformats.org/package/2006/relationships"><Relationship Target="../slideMasters/slideMaster6.xml" Type="http://schemas.openxmlformats.org/officeDocument/2006/relationships/slideMaster" Id="rId1"/></Relationships>
</file>

<file path=ppt/slideLayouts/_rels/slideLayout57.xml.rels><?xml version="1.0" encoding="UTF-8" standalone="yes"?><Relationships xmlns="http://schemas.openxmlformats.org/package/2006/relationships"><Relationship Target="../slideMasters/slideMaster6.xml" Type="http://schemas.openxmlformats.org/officeDocument/2006/relationships/slideMaster" Id="rId1"/></Relationships>
</file>

<file path=ppt/slideLayouts/_rels/slideLayout58.xml.rels><?xml version="1.0" encoding="UTF-8" standalone="yes"?><Relationships xmlns="http://schemas.openxmlformats.org/package/2006/relationships"><Relationship Target="../slideMasters/slideMaster6.xml" Type="http://schemas.openxmlformats.org/officeDocument/2006/relationships/slideMaster" Id="rId1"/></Relationships>
</file>

<file path=ppt/slideLayouts/_rels/slideLayout59.xml.rels><?xml version="1.0" encoding="UTF-8" standalone="yes"?><Relationships xmlns="http://schemas.openxmlformats.org/package/2006/relationships"><Relationship Target="../slideMasters/slideMaster7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0.xml.rels><?xml version="1.0" encoding="UTF-8" standalone="yes"?><Relationships xmlns="http://schemas.openxmlformats.org/package/2006/relationships"><Relationship Target="../slideMasters/slideMaster7.xml" Type="http://schemas.openxmlformats.org/officeDocument/2006/relationships/slideMaster" Id="rId1"/></Relationships>
</file>

<file path=ppt/slideLayouts/_rels/slideLayout61.xml.rels><?xml version="1.0" encoding="UTF-8" standalone="yes"?><Relationships xmlns="http://schemas.openxmlformats.org/package/2006/relationships"><Relationship Target="../slideMasters/slideMaster8.xml" Type="http://schemas.openxmlformats.org/officeDocument/2006/relationships/slideMaster" Id="rId1"/></Relationships>
</file>

<file path=ppt/slideLayouts/_rels/slideLayout62.xml.rels><?xml version="1.0" encoding="UTF-8" standalone="yes"?><Relationships xmlns="http://schemas.openxmlformats.org/package/2006/relationships"><Relationship Target="../slideMasters/slideMaster9.xml" Type="http://schemas.openxmlformats.org/officeDocument/2006/relationships/slideMaster" Id="rId1"/></Relationships>
</file>

<file path=ppt/slideLayouts/_rels/slideLayout63.xml.rels><?xml version="1.0" encoding="UTF-8" standalone="yes"?><Relationships xmlns="http://schemas.openxmlformats.org/package/2006/relationships"><Relationship Target="../slideMasters/slideMaster9.xml" Type="http://schemas.openxmlformats.org/officeDocument/2006/relationships/slideMaster" Id="rId1"/></Relationships>
</file>

<file path=ppt/slideLayouts/_rels/slideLayout64.xml.rels><?xml version="1.0" encoding="UTF-8" standalone="yes"?><Relationships xmlns="http://schemas.openxmlformats.org/package/2006/relationships"><Relationship Target="../slideMasters/slideMaster10.xml" Type="http://schemas.openxmlformats.org/officeDocument/2006/relationships/slideMaster" Id="rId1"/></Relationships>
</file>

<file path=ppt/slideLayouts/_rels/slideLayout65.xml.rels><?xml version="1.0" encoding="UTF-8" standalone="yes"?><Relationships xmlns="http://schemas.openxmlformats.org/package/2006/relationships"><Relationship Target="../slideMasters/slideMaster11.xml" Type="http://schemas.openxmlformats.org/officeDocument/2006/relationships/slideMaster" Id="rId1"/></Relationships>
</file>

<file path=ppt/slideLayouts/_rels/slideLayout66.xml.rels><?xml version="1.0" encoding="UTF-8" standalone="yes"?><Relationships xmlns="http://schemas.openxmlformats.org/package/2006/relationships"><Relationship Target="../slideMasters/slideMaster12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id="14" name="Shape 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" name="Shape 15"/>
          <p:cNvSpPr txBox="1"/>
          <p:nvPr>
            <p:ph type="ctrTitle"/>
          </p:nvPr>
        </p:nvSpPr>
        <p:spPr>
          <a:xfrm>
            <a:off y="2130430" x="685800"/>
            <a:ext cy="1470024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" type="subTitle"/>
          </p:nvPr>
        </p:nvSpPr>
        <p:spPr>
          <a:xfrm>
            <a:off y="3886200" x="1371600"/>
            <a:ext cy="1752600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trike="noStrike" u="none" b="0" cap="none" baseline="0" sz="3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 marR="0" indent="-12678" marL="457178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trike="noStrike" u="none" b="0" cap="none" baseline="0" sz="28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 marR="0" indent="-12655" marL="914355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trike="noStrike" u="none" b="0" cap="none" baseline="0" sz="24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 marR="0" indent="-12633" marL="1371533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 marR="0" indent="-12610" marL="182871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ctr" rtl="0" marR="0" indent="-12587" marL="2285888">
              <a:spcBef>
                <a:spcPts val="400"/>
              </a:spcBef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ctr" rtl="0" marR="0" indent="-12564" marL="2743065">
              <a:spcBef>
                <a:spcPts val="400"/>
              </a:spcBef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ctr" rtl="0" marR="0" indent="-12539" marL="320024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ctr" rtl="0" marR="0" indent="-12515" marL="3657416">
              <a:spcBef>
                <a:spcPts val="400"/>
              </a:spcBef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-12678" marL="45717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-12655" marL="91435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-12633" marL="1371533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-12610" marL="182871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-12587" marL="228588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-12564" marL="274306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-12539" marL="320024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-12515" marL="3657416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-12678" marL="45717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-12655" marL="91435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-12633" marL="1371533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-12610" marL="182871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-12587" marL="228588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-12564" marL="274306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-12539" marL="320024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-12515" marL="3657416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-12678" marL="45717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-12655" marL="91435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-12633" marL="1371533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-12610" marL="182871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-12587" marL="228588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-12564" marL="274306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-12539" marL="320024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-12515" marL="3657416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vertTx" type="vertTx">
  <p:cSld name="vertTx">
    <p:spTree>
      <p:nvGrpSpPr>
        <p:cNvPr id="71" name="Shape 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" type="body"/>
          </p:nvPr>
        </p:nvSpPr>
        <p:spPr>
          <a:xfrm rot="5400000">
            <a:off y="-251618" x="2309018"/>
            <a:ext cy="8229600" cx="452596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20663" marL="341313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indent="-176212" marL="741363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indent="-134937" marL="1141413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indent="-150812" marL="1598613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indent="-150813" marL="2055813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indent="-164975" marL="2514475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indent="-164951" marL="2971652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indent="-164927" marL="3428828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indent="-164905" marL="3886005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-12678" marL="45717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-12655" marL="91435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-12633" marL="1371533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-12610" marL="182871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-12587" marL="228588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-12564" marL="274306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-12539" marL="320024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-12515" marL="3657416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-12678" marL="45717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-12655" marL="91435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-12633" marL="1371533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-12610" marL="182871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-12587" marL="228588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-12564" marL="274306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-12539" marL="320024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-12515" marL="3657416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-12678" marL="45717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-12655" marL="91435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-12633" marL="1371533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-12610" marL="182871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-12587" marL="228588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-12564" marL="274306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-12539" marL="320024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-12515" marL="3657416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vertTitleAndTx" type="vertTitleAndTx">
  <p:cSld name="vertTitleAndTx">
    <p:spTree>
      <p:nvGrpSpPr>
        <p:cNvPr id="77" name="Shape 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 rot="5400000">
            <a:off y="2171700" x="4732337"/>
            <a:ext cy="2057400" cx="5851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" type="body"/>
          </p:nvPr>
        </p:nvSpPr>
        <p:spPr>
          <a:xfrm rot="5400000">
            <a:off y="190500" x="541339"/>
            <a:ext cy="6019799" cx="5851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20663" marL="341313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indent="-176212" marL="741363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indent="-134937" marL="1141413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indent="-150812" marL="1598613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indent="-150813" marL="2055813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indent="-164975" marL="2514475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indent="-164951" marL="2971652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indent="-164927" marL="3428828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indent="-164905" marL="3886005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-12678" marL="45717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-12655" marL="91435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-12633" marL="1371533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-12610" marL="182871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-12587" marL="228588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-12564" marL="274306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-12539" marL="320024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-12515" marL="3657416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-12678" marL="45717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-12655" marL="91435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-12633" marL="1371533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-12610" marL="182871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-12587" marL="228588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-12564" marL="274306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-12539" marL="320024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-12515" marL="3657416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-12678" marL="45717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-12655" marL="91435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-12633" marL="1371533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-12610" marL="182871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-12587" marL="228588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-12564" marL="274306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-12539" marL="320024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-12515" marL="3657416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id="89" name="Shape 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0" name="Shape 90"/>
          <p:cNvSpPr txBox="1"/>
          <p:nvPr>
            <p:ph type="ctrTitle"/>
          </p:nvPr>
        </p:nvSpPr>
        <p:spPr>
          <a:xfrm>
            <a:off y="2130269" x="685800"/>
            <a:ext cy="1470183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ctr" rtl="0" marR="0" indent="-5068" marL="411468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ctr" rtl="0" marR="0" indent="-10136" marL="822936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ctr" rtl="0" marR="0" indent="-2503" marL="1234403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ctr" rtl="0" marR="0" indent="-7571" marL="1645871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" type="subTitle"/>
          </p:nvPr>
        </p:nvSpPr>
        <p:spPr>
          <a:xfrm>
            <a:off y="3886203" x="1371600"/>
            <a:ext cy="1753076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trike="noStrike" u="none" b="0" cap="none" baseline="0" sz="29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ctr" rtl="0" marR="0" indent="-5068" marL="411468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trike="noStrike" u="none" b="0" cap="none" baseline="0" sz="25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ctr" rtl="0" marR="0" indent="-10136" marL="822936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trike="noStrike" u="none" b="0" cap="none" baseline="0" sz="22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ctr" rtl="0" marR="0" indent="-2503" marL="1234403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trike="noStrike" u="none" b="0" cap="none" baseline="0" sz="18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ctr" rtl="0" marR="0" indent="-7571" marL="164587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trike="noStrike" u="none" b="0" cap="none" baseline="0" sz="18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ctr" rtl="0" marR="0" indent="-12638" marL="2057339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trike="noStrike" u="none" b="0" cap="none" baseline="0" sz="18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ctr" rtl="0" marR="0" indent="-5006" marL="2468806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trike="noStrike" u="none" b="0" cap="none" baseline="0" sz="18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ctr" rtl="0" marR="0" indent="-10073" marL="2880274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trike="noStrike" u="none" b="0" cap="none" baseline="0" sz="18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ctr" rtl="0" marR="0" indent="-2440" marL="329174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trike="noStrike" u="none" b="0" cap="none" baseline="0" sz="18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0" type="dt"/>
          </p:nvPr>
        </p:nvSpPr>
        <p:spPr>
          <a:xfrm>
            <a:off y="6248400" x="685800"/>
            <a:ext cy="458788" cx="190658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3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marR="0" indent="-5068" marL="411468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marR="0" indent="-10136" marL="822936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marR="0" indent="-2503" marL="1234403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marR="0" indent="-7571" marL="1645871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R="0" indent="-12638" marL="2057339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R="0" indent="-5006" marL="2468806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R="0" indent="-10073" marL="2880274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R="0" indent="-2440" marL="3291741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1" type="ftr"/>
          </p:nvPr>
        </p:nvSpPr>
        <p:spPr>
          <a:xfrm>
            <a:off y="6248400" x="3122613"/>
            <a:ext cy="458788" cx="28987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3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marR="0" indent="-5068" marL="411468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marR="0" indent="-10136" marL="822936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marR="0" indent="-2503" marL="1234403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marR="0" indent="-7571" marL="1645871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R="0" indent="-12638" marL="2057339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R="0" indent="-5006" marL="2468806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R="0" indent="-10073" marL="2880274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R="0" indent="-2440" marL="3291741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y="6248400" x="6551612"/>
            <a:ext cy="458788" cx="19081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3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marR="0" indent="-5068" marL="411468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marR="0" indent="-10136" marL="822936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marR="0" indent="-2503" marL="1234403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marR="0" indent="-7571" marL="1645871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R="0" indent="-12638" marL="2057339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R="0" indent="-5006" marL="2468806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R="0" indent="-10073" marL="2880274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R="0" indent="-2440" marL="3291741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obj" type="obj">
  <p:cSld name="obj">
    <p:spTree>
      <p:nvGrpSpPr>
        <p:cNvPr id="95" name="Shape 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y="608012" x="685800"/>
            <a:ext cy="1144587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ctr" rtl="0" marL="411468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ctr" rtl="0" marL="822936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ctr" rtl="0" marL="1234403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ctr" rtl="0" marL="1645871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y="1979613" x="685800"/>
            <a:ext cy="4116386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96850" marL="307975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indent="-166687" marL="668338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indent="-131762" marL="1027113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indent="-138112" marL="1439863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indent="-142875" marL="1851025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indent="-148522" marL="2263073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indent="-140889" marL="2674539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indent="-145956" marL="3086007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indent="-138324" marL="3497475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0" type="dt"/>
          </p:nvPr>
        </p:nvSpPr>
        <p:spPr>
          <a:xfrm>
            <a:off y="6248400" x="685800"/>
            <a:ext cy="458788" cx="190658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3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marR="0" indent="-5068" marL="411468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marR="0" indent="-10136" marL="822936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marR="0" indent="-2503" marL="1234403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marR="0" indent="-7571" marL="1645871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R="0" indent="-12638" marL="2057339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R="0" indent="-5006" marL="2468806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R="0" indent="-10073" marL="2880274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R="0" indent="-2440" marL="3291741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1" type="ftr"/>
          </p:nvPr>
        </p:nvSpPr>
        <p:spPr>
          <a:xfrm>
            <a:off y="6248400" x="3122613"/>
            <a:ext cy="458788" cx="28987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3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marR="0" indent="-5068" marL="411468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marR="0" indent="-10136" marL="822936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marR="0" indent="-2503" marL="1234403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marR="0" indent="-7571" marL="1645871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R="0" indent="-12638" marL="2057339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R="0" indent="-5006" marL="2468806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R="0" indent="-10073" marL="2880274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R="0" indent="-2440" marL="3291741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2" type="sldNum"/>
          </p:nvPr>
        </p:nvSpPr>
        <p:spPr>
          <a:xfrm>
            <a:off y="6248400" x="6551612"/>
            <a:ext cy="458788" cx="19081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3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marR="0" indent="-5068" marL="411468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marR="0" indent="-10136" marL="822936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marR="0" indent="-2503" marL="1234403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marR="0" indent="-7571" marL="1645871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R="0" indent="-12638" marL="2057339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R="0" indent="-5006" marL="2468806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R="0" indent="-10073" marL="2880274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R="0" indent="-2440" marL="3291741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secHead" type="secHead">
  <p:cSld name="secHead">
    <p:spTree>
      <p:nvGrpSpPr>
        <p:cNvPr id="101" name="Shape 1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y="4406264" x="722947"/>
            <a:ext cy="1363027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defRPr b="1" cap="small" sz="3600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y="2906077" x="722947"/>
            <a:ext cy="1500187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Font typeface="Times New Roman"/>
              <a:buNone/>
              <a:defRPr sz="1800"/>
            </a:lvl1pPr>
            <a:lvl2pPr rtl="0" indent="-5068" marL="411468">
              <a:buFont typeface="Times New Roman"/>
              <a:buNone/>
              <a:defRPr sz="1600"/>
            </a:lvl2pPr>
            <a:lvl3pPr rtl="0" indent="-10136" marL="822936">
              <a:buFont typeface="Times New Roman"/>
              <a:buNone/>
              <a:defRPr sz="1400"/>
            </a:lvl3pPr>
            <a:lvl4pPr rtl="0" indent="-2503" marL="1234403">
              <a:buFont typeface="Times New Roman"/>
              <a:buNone/>
              <a:defRPr sz="1300"/>
            </a:lvl4pPr>
            <a:lvl5pPr rtl="0" indent="-7571" marL="1645871">
              <a:buFont typeface="Times New Roman"/>
              <a:buNone/>
              <a:defRPr sz="1300"/>
            </a:lvl5pPr>
            <a:lvl6pPr rtl="0" indent="-12638" marL="2057339">
              <a:buFont typeface="Times New Roman"/>
              <a:buNone/>
              <a:defRPr sz="1300"/>
            </a:lvl6pPr>
            <a:lvl7pPr rtl="0" indent="-5006" marL="2468806">
              <a:buFont typeface="Times New Roman"/>
              <a:buNone/>
              <a:defRPr sz="1300"/>
            </a:lvl7pPr>
            <a:lvl8pPr rtl="0" indent="-10073" marL="2880274">
              <a:buFont typeface="Times New Roman"/>
              <a:buNone/>
              <a:defRPr sz="1300"/>
            </a:lvl8pPr>
            <a:lvl9pPr rtl="0" indent="-2440" marL="3291741">
              <a:buFont typeface="Times New Roman"/>
              <a:buNone/>
              <a:defRPr sz="1300"/>
            </a:lvl9pPr>
          </a:lstStyle>
          <a:p/>
        </p:txBody>
      </p:sp>
      <p:sp>
        <p:nvSpPr>
          <p:cNvPr id="104" name="Shape 104"/>
          <p:cNvSpPr txBox="1"/>
          <p:nvPr>
            <p:ph idx="10" type="dt"/>
          </p:nvPr>
        </p:nvSpPr>
        <p:spPr>
          <a:xfrm>
            <a:off y="6248400" x="685800"/>
            <a:ext cy="458788" cx="190658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3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marR="0" indent="-5068" marL="411468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marR="0" indent="-10136" marL="822936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marR="0" indent="-2503" marL="1234403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marR="0" indent="-7571" marL="1645871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R="0" indent="-12638" marL="2057339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R="0" indent="-5006" marL="2468806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R="0" indent="-10073" marL="2880274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R="0" indent="-2440" marL="3291741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1" type="ftr"/>
          </p:nvPr>
        </p:nvSpPr>
        <p:spPr>
          <a:xfrm>
            <a:off y="6248400" x="3122613"/>
            <a:ext cy="458788" cx="28987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3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marR="0" indent="-5068" marL="411468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marR="0" indent="-10136" marL="822936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marR="0" indent="-2503" marL="1234403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marR="0" indent="-7571" marL="1645871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R="0" indent="-12638" marL="2057339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R="0" indent="-5006" marL="2468806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R="0" indent="-10073" marL="2880274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R="0" indent="-2440" marL="3291741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12" type="sldNum"/>
          </p:nvPr>
        </p:nvSpPr>
        <p:spPr>
          <a:xfrm>
            <a:off y="6248400" x="6551612"/>
            <a:ext cy="458788" cx="19081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3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marR="0" indent="-5068" marL="411468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marR="0" indent="-10136" marL="822936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marR="0" indent="-2503" marL="1234403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marR="0" indent="-7571" marL="1645871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R="0" indent="-12638" marL="2057339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R="0" indent="-5006" marL="2468806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R="0" indent="-10073" marL="2880274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R="0" indent="-2440" marL="3291741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Obj" type="twoObj">
  <p:cSld name="twoObj">
    <p:spTree>
      <p:nvGrpSpPr>
        <p:cNvPr id="107" name="Shape 1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y="608012" x="685800"/>
            <a:ext cy="1144587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ctr" rtl="0" marL="411468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ctr" rtl="0" marL="822936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ctr" rtl="0" marL="1234403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ctr" rtl="0" marL="1645871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y="1980249" x="685800"/>
            <a:ext cy="4116229" cx="381761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2500"/>
            </a:lvl1pPr>
            <a:lvl2pPr rtl="0">
              <a:defRPr sz="22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/>
        </p:txBody>
      </p:sp>
      <p:sp>
        <p:nvSpPr>
          <p:cNvPr id="110" name="Shape 110"/>
          <p:cNvSpPr txBox="1"/>
          <p:nvPr>
            <p:ph idx="2" type="body"/>
          </p:nvPr>
        </p:nvSpPr>
        <p:spPr>
          <a:xfrm>
            <a:off y="1980249" x="4640580"/>
            <a:ext cy="4116229" cx="381761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2500"/>
            </a:lvl1pPr>
            <a:lvl2pPr rtl="0">
              <a:defRPr sz="22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/>
        </p:txBody>
      </p:sp>
      <p:sp>
        <p:nvSpPr>
          <p:cNvPr id="111" name="Shape 111"/>
          <p:cNvSpPr txBox="1"/>
          <p:nvPr>
            <p:ph idx="10" type="dt"/>
          </p:nvPr>
        </p:nvSpPr>
        <p:spPr>
          <a:xfrm>
            <a:off y="6248400" x="685800"/>
            <a:ext cy="458788" cx="190658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3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marR="0" indent="-5068" marL="411468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marR="0" indent="-10136" marL="822936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marR="0" indent="-2503" marL="1234403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marR="0" indent="-7571" marL="1645871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R="0" indent="-12638" marL="2057339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R="0" indent="-5006" marL="2468806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R="0" indent="-10073" marL="2880274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R="0" indent="-2440" marL="3291741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1" type="ftr"/>
          </p:nvPr>
        </p:nvSpPr>
        <p:spPr>
          <a:xfrm>
            <a:off y="6248400" x="3122613"/>
            <a:ext cy="458788" cx="28987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3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marR="0" indent="-5068" marL="411468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marR="0" indent="-10136" marL="822936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marR="0" indent="-2503" marL="1234403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marR="0" indent="-7571" marL="1645871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R="0" indent="-12638" marL="2057339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R="0" indent="-5006" marL="2468806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R="0" indent="-10073" marL="2880274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R="0" indent="-2440" marL="3291741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12" type="sldNum"/>
          </p:nvPr>
        </p:nvSpPr>
        <p:spPr>
          <a:xfrm>
            <a:off y="6248400" x="6551612"/>
            <a:ext cy="458788" cx="19081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3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marR="0" indent="-5068" marL="411468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marR="0" indent="-10136" marL="822936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marR="0" indent="-2503" marL="1234403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marR="0" indent="-7571" marL="1645871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R="0" indent="-12638" marL="2057339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R="0" indent="-5006" marL="2468806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R="0" indent="-10073" marL="2880274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R="0" indent="-2440" marL="3291741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TxTwoObj" type="twoTxTwoObj">
  <p:cSld name="twoTxTwoObj">
    <p:spTree>
      <p:nvGrpSpPr>
        <p:cNvPr id="114" name="Shape 1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y="274319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y="1534478" x="457202"/>
            <a:ext cy="640079" cx="404050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Font typeface="Times New Roman"/>
              <a:buNone/>
              <a:defRPr b="1" sz="2200"/>
            </a:lvl1pPr>
            <a:lvl2pPr rtl="0" indent="-5068" marL="411468">
              <a:buFont typeface="Times New Roman"/>
              <a:buNone/>
              <a:defRPr b="1" sz="1800"/>
            </a:lvl2pPr>
            <a:lvl3pPr rtl="0" indent="-10136" marL="822936">
              <a:buFont typeface="Times New Roman"/>
              <a:buNone/>
              <a:defRPr b="1" sz="1600"/>
            </a:lvl3pPr>
            <a:lvl4pPr rtl="0" indent="-2503" marL="1234403">
              <a:buFont typeface="Times New Roman"/>
              <a:buNone/>
              <a:defRPr b="1" sz="1400"/>
            </a:lvl4pPr>
            <a:lvl5pPr rtl="0" indent="-7571" marL="1645871">
              <a:buFont typeface="Times New Roman"/>
              <a:buNone/>
              <a:defRPr b="1" sz="1400"/>
            </a:lvl5pPr>
            <a:lvl6pPr rtl="0" indent="-12638" marL="2057339">
              <a:buFont typeface="Times New Roman"/>
              <a:buNone/>
              <a:defRPr b="1" sz="1400"/>
            </a:lvl6pPr>
            <a:lvl7pPr rtl="0" indent="-5006" marL="2468806">
              <a:buFont typeface="Times New Roman"/>
              <a:buNone/>
              <a:defRPr b="1" sz="1400"/>
            </a:lvl7pPr>
            <a:lvl8pPr rtl="0" indent="-10073" marL="2880274">
              <a:buFont typeface="Times New Roman"/>
              <a:buNone/>
              <a:defRPr b="1" sz="1400"/>
            </a:lvl8pPr>
            <a:lvl9pPr rtl="0" indent="-2440" marL="3291741">
              <a:buFont typeface="Times New Roman"/>
              <a:buNone/>
              <a:defRPr b="1" sz="1400"/>
            </a:lvl9pPr>
          </a:lstStyle>
          <a:p/>
        </p:txBody>
      </p:sp>
      <p:sp>
        <p:nvSpPr>
          <p:cNvPr id="117" name="Shape 117"/>
          <p:cNvSpPr txBox="1"/>
          <p:nvPr>
            <p:ph idx="2" type="body"/>
          </p:nvPr>
        </p:nvSpPr>
        <p:spPr>
          <a:xfrm>
            <a:off y="2174559" x="457202"/>
            <a:ext cy="3951923" cx="404050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2200"/>
            </a:lvl1pPr>
            <a:lvl2pPr rtl="0">
              <a:defRPr sz="1800"/>
            </a:lvl2pPr>
            <a:lvl3pPr rtl="0">
              <a:defRPr sz="1600"/>
            </a:lvl3pPr>
            <a:lvl4pPr rtl="0">
              <a:defRPr sz="1400"/>
            </a:lvl4pPr>
            <a:lvl5pPr rtl="0">
              <a:defRPr sz="1400"/>
            </a:lvl5pPr>
            <a:lvl6pPr rtl="0">
              <a:defRPr sz="1400"/>
            </a:lvl6pPr>
            <a:lvl7pPr rtl="0">
              <a:defRPr sz="1400"/>
            </a:lvl7pPr>
            <a:lvl8pPr rtl="0">
              <a:defRPr sz="1400"/>
            </a:lvl8pPr>
            <a:lvl9pPr rtl="0">
              <a:defRPr sz="1400"/>
            </a:lvl9pPr>
          </a:lstStyle>
          <a:p/>
        </p:txBody>
      </p:sp>
      <p:sp>
        <p:nvSpPr>
          <p:cNvPr id="118" name="Shape 118"/>
          <p:cNvSpPr txBox="1"/>
          <p:nvPr>
            <p:ph idx="3" type="body"/>
          </p:nvPr>
        </p:nvSpPr>
        <p:spPr>
          <a:xfrm>
            <a:off y="1534478" x="4644869"/>
            <a:ext cy="640079" cx="404193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Font typeface="Times New Roman"/>
              <a:buNone/>
              <a:defRPr b="1" sz="2200"/>
            </a:lvl1pPr>
            <a:lvl2pPr rtl="0" indent="-5068" marL="411468">
              <a:buFont typeface="Times New Roman"/>
              <a:buNone/>
              <a:defRPr b="1" sz="1800"/>
            </a:lvl2pPr>
            <a:lvl3pPr rtl="0" indent="-10136" marL="822936">
              <a:buFont typeface="Times New Roman"/>
              <a:buNone/>
              <a:defRPr b="1" sz="1600"/>
            </a:lvl3pPr>
            <a:lvl4pPr rtl="0" indent="-2503" marL="1234403">
              <a:buFont typeface="Times New Roman"/>
              <a:buNone/>
              <a:defRPr b="1" sz="1400"/>
            </a:lvl4pPr>
            <a:lvl5pPr rtl="0" indent="-7571" marL="1645871">
              <a:buFont typeface="Times New Roman"/>
              <a:buNone/>
              <a:defRPr b="1" sz="1400"/>
            </a:lvl5pPr>
            <a:lvl6pPr rtl="0" indent="-12638" marL="2057339">
              <a:buFont typeface="Times New Roman"/>
              <a:buNone/>
              <a:defRPr b="1" sz="1400"/>
            </a:lvl6pPr>
            <a:lvl7pPr rtl="0" indent="-5006" marL="2468806">
              <a:buFont typeface="Times New Roman"/>
              <a:buNone/>
              <a:defRPr b="1" sz="1400"/>
            </a:lvl7pPr>
            <a:lvl8pPr rtl="0" indent="-10073" marL="2880274">
              <a:buFont typeface="Times New Roman"/>
              <a:buNone/>
              <a:defRPr b="1" sz="1400"/>
            </a:lvl8pPr>
            <a:lvl9pPr rtl="0" indent="-2440" marL="3291741">
              <a:buFont typeface="Times New Roman"/>
              <a:buNone/>
              <a:defRPr b="1" sz="1400"/>
            </a:lvl9pPr>
          </a:lstStyle>
          <a:p/>
        </p:txBody>
      </p:sp>
      <p:sp>
        <p:nvSpPr>
          <p:cNvPr id="119" name="Shape 119"/>
          <p:cNvSpPr txBox="1"/>
          <p:nvPr>
            <p:ph idx="4" type="body"/>
          </p:nvPr>
        </p:nvSpPr>
        <p:spPr>
          <a:xfrm>
            <a:off y="2174559" x="4644869"/>
            <a:ext cy="3951923" cx="404193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2200"/>
            </a:lvl1pPr>
            <a:lvl2pPr rtl="0">
              <a:defRPr sz="1800"/>
            </a:lvl2pPr>
            <a:lvl3pPr rtl="0">
              <a:defRPr sz="1600"/>
            </a:lvl3pPr>
            <a:lvl4pPr rtl="0">
              <a:defRPr sz="1400"/>
            </a:lvl4pPr>
            <a:lvl5pPr rtl="0">
              <a:defRPr sz="1400"/>
            </a:lvl5pPr>
            <a:lvl6pPr rtl="0">
              <a:defRPr sz="1400"/>
            </a:lvl6pPr>
            <a:lvl7pPr rtl="0">
              <a:defRPr sz="1400"/>
            </a:lvl7pPr>
            <a:lvl8pPr rtl="0">
              <a:defRPr sz="1400"/>
            </a:lvl8pPr>
            <a:lvl9pPr rtl="0">
              <a:defRPr sz="1400"/>
            </a:lvl9pPr>
          </a:lstStyle>
          <a:p/>
        </p:txBody>
      </p:sp>
      <p:sp>
        <p:nvSpPr>
          <p:cNvPr id="120" name="Shape 120"/>
          <p:cNvSpPr txBox="1"/>
          <p:nvPr>
            <p:ph idx="10" type="dt"/>
          </p:nvPr>
        </p:nvSpPr>
        <p:spPr>
          <a:xfrm>
            <a:off y="6248400" x="685800"/>
            <a:ext cy="458788" cx="190658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3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marR="0" indent="-5068" marL="411468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marR="0" indent="-10136" marL="822936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marR="0" indent="-2503" marL="1234403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marR="0" indent="-7571" marL="1645871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R="0" indent="-12638" marL="2057339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R="0" indent="-5006" marL="2468806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R="0" indent="-10073" marL="2880274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R="0" indent="-2440" marL="3291741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1" name="Shape 121"/>
          <p:cNvSpPr txBox="1"/>
          <p:nvPr>
            <p:ph idx="11" type="ftr"/>
          </p:nvPr>
        </p:nvSpPr>
        <p:spPr>
          <a:xfrm>
            <a:off y="6248400" x="3122613"/>
            <a:ext cy="458788" cx="28987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3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marR="0" indent="-5068" marL="411468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marR="0" indent="-10136" marL="822936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marR="0" indent="-2503" marL="1234403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marR="0" indent="-7571" marL="1645871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R="0" indent="-12638" marL="2057339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R="0" indent="-5006" marL="2468806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R="0" indent="-10073" marL="2880274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R="0" indent="-2440" marL="3291741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12" type="sldNum"/>
          </p:nvPr>
        </p:nvSpPr>
        <p:spPr>
          <a:xfrm>
            <a:off y="6248400" x="6551612"/>
            <a:ext cy="458788" cx="19081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3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marR="0" indent="-5068" marL="411468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marR="0" indent="-10136" marL="822936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marR="0" indent="-2503" marL="1234403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marR="0" indent="-7571" marL="1645871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R="0" indent="-12638" marL="2057339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R="0" indent="-5006" marL="2468806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R="0" indent="-10073" marL="2880274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R="0" indent="-2440" marL="3291741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Only" type="titleOnly">
  <p:cSld name="titleOnly">
    <p:spTree>
      <p:nvGrpSpPr>
        <p:cNvPr id="123" name="Shape 1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y="608012" x="685800"/>
            <a:ext cy="1144587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ctr" rtl="0" marL="411468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ctr" rtl="0" marL="822936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ctr" rtl="0" marL="1234403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ctr" rtl="0" marL="1645871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10" type="dt"/>
          </p:nvPr>
        </p:nvSpPr>
        <p:spPr>
          <a:xfrm>
            <a:off y="6248400" x="685800"/>
            <a:ext cy="458788" cx="190658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3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marR="0" indent="-5068" marL="411468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marR="0" indent="-10136" marL="822936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marR="0" indent="-2503" marL="1234403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marR="0" indent="-7571" marL="1645871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R="0" indent="-12638" marL="2057339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R="0" indent="-5006" marL="2468806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R="0" indent="-10073" marL="2880274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R="0" indent="-2440" marL="3291741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1" type="ftr"/>
          </p:nvPr>
        </p:nvSpPr>
        <p:spPr>
          <a:xfrm>
            <a:off y="6248400" x="3122613"/>
            <a:ext cy="458788" cx="28987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3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marR="0" indent="-5068" marL="411468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marR="0" indent="-10136" marL="822936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marR="0" indent="-2503" marL="1234403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marR="0" indent="-7571" marL="1645871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R="0" indent="-12638" marL="2057339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R="0" indent="-5006" marL="2468806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R="0" indent="-10073" marL="2880274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R="0" indent="-2440" marL="3291741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12" type="sldNum"/>
          </p:nvPr>
        </p:nvSpPr>
        <p:spPr>
          <a:xfrm>
            <a:off y="6248400" x="6551612"/>
            <a:ext cy="458788" cx="19081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3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marR="0" indent="-5068" marL="411468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marR="0" indent="-10136" marL="822936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marR="0" indent="-2503" marL="1234403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marR="0" indent="-7571" marL="1645871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R="0" indent="-12638" marL="2057339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R="0" indent="-5006" marL="2468806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R="0" indent="-10073" marL="2880274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R="0" indent="-2440" marL="3291741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id="128" name="Shape 1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9" name="Shape 129"/>
          <p:cNvSpPr txBox="1"/>
          <p:nvPr>
            <p:ph idx="10" type="dt"/>
          </p:nvPr>
        </p:nvSpPr>
        <p:spPr>
          <a:xfrm>
            <a:off y="6248400" x="685800"/>
            <a:ext cy="458788" cx="190658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3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marR="0" indent="-5068" marL="411468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marR="0" indent="-10136" marL="822936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marR="0" indent="-2503" marL="1234403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marR="0" indent="-7571" marL="1645871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R="0" indent="-12638" marL="2057339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R="0" indent="-5006" marL="2468806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R="0" indent="-10073" marL="2880274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R="0" indent="-2440" marL="3291741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11" type="ftr"/>
          </p:nvPr>
        </p:nvSpPr>
        <p:spPr>
          <a:xfrm>
            <a:off y="6248400" x="3122613"/>
            <a:ext cy="458788" cx="28987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3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marR="0" indent="-5068" marL="411468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marR="0" indent="-10136" marL="822936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marR="0" indent="-2503" marL="1234403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marR="0" indent="-7571" marL="1645871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R="0" indent="-12638" marL="2057339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R="0" indent="-5006" marL="2468806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R="0" indent="-10073" marL="2880274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R="0" indent="-2440" marL="3291741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1" name="Shape 131"/>
          <p:cNvSpPr txBox="1"/>
          <p:nvPr>
            <p:ph idx="12" type="sldNum"/>
          </p:nvPr>
        </p:nvSpPr>
        <p:spPr>
          <a:xfrm>
            <a:off y="6248400" x="6551612"/>
            <a:ext cy="458788" cx="19081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3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marR="0" indent="-5068" marL="411468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marR="0" indent="-10136" marL="822936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marR="0" indent="-2503" marL="1234403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marR="0" indent="-7571" marL="1645871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R="0" indent="-12638" marL="2057339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R="0" indent="-5006" marL="2468806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R="0" indent="-10073" marL="2880274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R="0" indent="-2440" marL="3291741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objTx" type="objTx">
  <p:cSld name="objTx">
    <p:spTree>
      <p:nvGrpSpPr>
        <p:cNvPr id="132" name="Shape 1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y="272894" x="457200"/>
            <a:ext cy="1161572" cx="300894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defRPr b="1" sz="1800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y="272891" x="3574732"/>
            <a:ext cy="5853587" cx="511206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2900"/>
            </a:lvl1pPr>
            <a:lvl2pPr rtl="0">
              <a:defRPr sz="2500"/>
            </a:lvl2pPr>
            <a:lvl3pPr rtl="0">
              <a:defRPr sz="22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id="135" name="Shape 135"/>
          <p:cNvSpPr txBox="1"/>
          <p:nvPr>
            <p:ph idx="2" type="body"/>
          </p:nvPr>
        </p:nvSpPr>
        <p:spPr>
          <a:xfrm>
            <a:off y="1434467" x="457200"/>
            <a:ext cy="4692015" cx="300894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buFont typeface="Times New Roman"/>
              <a:buNone/>
              <a:defRPr sz="1300"/>
            </a:lvl1pPr>
            <a:lvl2pPr rtl="0" indent="-5068" marL="411468">
              <a:buFont typeface="Times New Roman"/>
              <a:buNone/>
              <a:defRPr sz="1100"/>
            </a:lvl2pPr>
            <a:lvl3pPr rtl="0" indent="-10136" marL="822936">
              <a:buFont typeface="Times New Roman"/>
              <a:buNone/>
              <a:defRPr sz="900"/>
            </a:lvl3pPr>
            <a:lvl4pPr rtl="0" indent="-2503" marL="1234403">
              <a:buFont typeface="Times New Roman"/>
              <a:buNone/>
              <a:defRPr sz="800"/>
            </a:lvl4pPr>
            <a:lvl5pPr rtl="0" indent="-7571" marL="1645871">
              <a:buFont typeface="Times New Roman"/>
              <a:buNone/>
              <a:defRPr sz="800"/>
            </a:lvl5pPr>
            <a:lvl6pPr rtl="0" indent="-12638" marL="2057339">
              <a:buFont typeface="Times New Roman"/>
              <a:buNone/>
              <a:defRPr sz="800"/>
            </a:lvl6pPr>
            <a:lvl7pPr rtl="0" indent="-5006" marL="2468806">
              <a:buFont typeface="Times New Roman"/>
              <a:buNone/>
              <a:defRPr sz="800"/>
            </a:lvl7pPr>
            <a:lvl8pPr rtl="0" indent="-10073" marL="2880274">
              <a:buFont typeface="Times New Roman"/>
              <a:buNone/>
              <a:defRPr sz="800"/>
            </a:lvl8pPr>
            <a:lvl9pPr rtl="0" indent="-2440" marL="3291741">
              <a:buFont typeface="Times New Roman"/>
              <a:buNone/>
              <a:defRPr sz="800"/>
            </a:lvl9pPr>
          </a:lstStyle>
          <a:p/>
        </p:txBody>
      </p:sp>
      <p:sp>
        <p:nvSpPr>
          <p:cNvPr id="136" name="Shape 136"/>
          <p:cNvSpPr txBox="1"/>
          <p:nvPr>
            <p:ph idx="10" type="dt"/>
          </p:nvPr>
        </p:nvSpPr>
        <p:spPr>
          <a:xfrm>
            <a:off y="6248400" x="685800"/>
            <a:ext cy="458788" cx="190658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3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marR="0" indent="-5068" marL="411468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marR="0" indent="-10136" marL="822936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marR="0" indent="-2503" marL="1234403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marR="0" indent="-7571" marL="1645871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R="0" indent="-12638" marL="2057339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R="0" indent="-5006" marL="2468806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R="0" indent="-10073" marL="2880274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R="0" indent="-2440" marL="3291741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11" type="ftr"/>
          </p:nvPr>
        </p:nvSpPr>
        <p:spPr>
          <a:xfrm>
            <a:off y="6248400" x="3122613"/>
            <a:ext cy="458788" cx="28987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3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marR="0" indent="-5068" marL="411468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marR="0" indent="-10136" marL="822936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marR="0" indent="-2503" marL="1234403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marR="0" indent="-7571" marL="1645871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R="0" indent="-12638" marL="2057339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R="0" indent="-5006" marL="2468806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R="0" indent="-10073" marL="2880274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R="0" indent="-2440" marL="3291741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8" name="Shape 138"/>
          <p:cNvSpPr txBox="1"/>
          <p:nvPr>
            <p:ph idx="12" type="sldNum"/>
          </p:nvPr>
        </p:nvSpPr>
        <p:spPr>
          <a:xfrm>
            <a:off y="6248400" x="6551612"/>
            <a:ext cy="458788" cx="19081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3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marR="0" indent="-5068" marL="411468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marR="0" indent="-10136" marL="822936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marR="0" indent="-2503" marL="1234403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marR="0" indent="-7571" marL="1645871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R="0" indent="-12638" marL="2057339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R="0" indent="-5006" marL="2468806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R="0" indent="-10073" marL="2880274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R="0" indent="-2440" marL="3291741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obj" type="obj">
  <p:cSld name="obj">
    <p:spTree>
      <p:nvGrpSpPr>
        <p:cNvPr id="20" name="Shape 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y="1600200" x="457200"/>
            <a:ext cy="4525963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20663" marL="341313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indent="-176212" marL="741363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indent="-134937" marL="1141413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indent="-150812" marL="1598613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indent="-150813" marL="2055813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indent="-164975" marL="2514475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indent="-164951" marL="2971652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indent="-164927" marL="3428828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indent="-164905" marL="3886005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-12678" marL="45717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-12655" marL="91435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-12633" marL="1371533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-12610" marL="182871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-12587" marL="228588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-12564" marL="274306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-12539" marL="320024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-12515" marL="3657416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-12678" marL="45717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-12655" marL="91435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-12633" marL="1371533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-12610" marL="182871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-12587" marL="228588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-12564" marL="274306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-12539" marL="320024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-12515" marL="3657416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-12678" marL="45717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-12655" marL="91435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-12633" marL="1371533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-12610" marL="182871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-12587" marL="228588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-12564" marL="274306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-12539" marL="320024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-12515" marL="3657416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picTx" type="picTx">
  <p:cSld name="picTx">
    <p:spTree>
      <p:nvGrpSpPr>
        <p:cNvPr id="139" name="Shape 1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y="4800600" x="1791651"/>
            <a:ext cy="567213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defRPr b="1" sz="1800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141" name="Shape 141"/>
          <p:cNvSpPr/>
          <p:nvPr>
            <p:ph idx="2" type="pic"/>
          </p:nvPr>
        </p:nvSpPr>
        <p:spPr>
          <a:xfrm>
            <a:off y="612933" x="1791651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buClr>
                <a:srgbClr val="000000"/>
              </a:buClr>
              <a:buFont typeface="Times New Roman"/>
              <a:buNone/>
              <a:defRPr strike="noStrike" u="none" b="0" cap="none" baseline="0" sz="29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marR="0" indent="-5068" marL="411468">
              <a:buClr>
                <a:schemeClr val="dk1"/>
              </a:buClr>
              <a:buFont typeface="Times New Roman"/>
              <a:buNone/>
              <a:defRPr strike="noStrike" u="none" b="0" cap="none" baseline="0" sz="25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marR="0" indent="-10136" marL="822936">
              <a:buClr>
                <a:schemeClr val="dk1"/>
              </a:buClr>
              <a:buFont typeface="Times New Roman"/>
              <a:buNone/>
              <a:defRPr strike="noStrike" u="none" b="0" cap="none" baseline="0" sz="22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marR="0" indent="-2503" marL="1234403">
              <a:buClr>
                <a:schemeClr val="dk1"/>
              </a:buClr>
              <a:buFont typeface="Times New Roman"/>
              <a:buNone/>
              <a:defRPr strike="noStrike" u="none" b="0" cap="none" baseline="0" sz="18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marR="0" indent="-7571" marL="1645871">
              <a:buClr>
                <a:schemeClr val="dk1"/>
              </a:buClr>
              <a:buFont typeface="Times New Roman"/>
              <a:buNone/>
              <a:defRPr strike="noStrike" u="none" b="0" cap="none" baseline="0" sz="18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R="0" indent="-12638" marL="2057339">
              <a:buClr>
                <a:schemeClr val="dk1"/>
              </a:buClr>
              <a:buFont typeface="Times New Roman"/>
              <a:buNone/>
              <a:defRPr strike="noStrike" u="none" b="0" cap="none" baseline="0" sz="18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R="0" indent="-5006" marL="2468806">
              <a:buClr>
                <a:schemeClr val="dk1"/>
              </a:buClr>
              <a:buFont typeface="Times New Roman"/>
              <a:buNone/>
              <a:defRPr strike="noStrike" u="none" b="0" cap="none" baseline="0" sz="18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R="0" indent="-10073" marL="2880274">
              <a:buClr>
                <a:schemeClr val="dk1"/>
              </a:buClr>
              <a:buFont typeface="Times New Roman"/>
              <a:buNone/>
              <a:defRPr strike="noStrike" u="none" b="0" cap="none" baseline="0" sz="18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R="0" indent="-2440" marL="3291741">
              <a:buClr>
                <a:schemeClr val="dk1"/>
              </a:buClr>
              <a:buFont typeface="Times New Roman"/>
              <a:buNone/>
              <a:defRPr strike="noStrike" u="none" b="0" cap="none" baseline="0" sz="18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y="5367814" x="1791651"/>
            <a:ext cy="804385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buFont typeface="Times New Roman"/>
              <a:buNone/>
              <a:defRPr sz="1300"/>
            </a:lvl1pPr>
            <a:lvl2pPr rtl="0" indent="-5068" marL="411468">
              <a:buFont typeface="Times New Roman"/>
              <a:buNone/>
              <a:defRPr sz="1100"/>
            </a:lvl2pPr>
            <a:lvl3pPr rtl="0" indent="-10136" marL="822936">
              <a:buFont typeface="Times New Roman"/>
              <a:buNone/>
              <a:defRPr sz="900"/>
            </a:lvl3pPr>
            <a:lvl4pPr rtl="0" indent="-2503" marL="1234403">
              <a:buFont typeface="Times New Roman"/>
              <a:buNone/>
              <a:defRPr sz="800"/>
            </a:lvl4pPr>
            <a:lvl5pPr rtl="0" indent="-7571" marL="1645871">
              <a:buFont typeface="Times New Roman"/>
              <a:buNone/>
              <a:defRPr sz="800"/>
            </a:lvl5pPr>
            <a:lvl6pPr rtl="0" indent="-12638" marL="2057339">
              <a:buFont typeface="Times New Roman"/>
              <a:buNone/>
              <a:defRPr sz="800"/>
            </a:lvl6pPr>
            <a:lvl7pPr rtl="0" indent="-5006" marL="2468806">
              <a:buFont typeface="Times New Roman"/>
              <a:buNone/>
              <a:defRPr sz="800"/>
            </a:lvl7pPr>
            <a:lvl8pPr rtl="0" indent="-10073" marL="2880274">
              <a:buFont typeface="Times New Roman"/>
              <a:buNone/>
              <a:defRPr sz="800"/>
            </a:lvl8pPr>
            <a:lvl9pPr rtl="0" indent="-2440" marL="3291741">
              <a:buFont typeface="Times New Roman"/>
              <a:buNone/>
              <a:defRPr sz="800"/>
            </a:lvl9pPr>
          </a:lstStyle>
          <a:p/>
        </p:txBody>
      </p:sp>
      <p:sp>
        <p:nvSpPr>
          <p:cNvPr id="143" name="Shape 143"/>
          <p:cNvSpPr txBox="1"/>
          <p:nvPr>
            <p:ph idx="10" type="dt"/>
          </p:nvPr>
        </p:nvSpPr>
        <p:spPr>
          <a:xfrm>
            <a:off y="6248400" x="685800"/>
            <a:ext cy="458788" cx="190658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3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marR="0" indent="-5068" marL="411468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marR="0" indent="-10136" marL="822936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marR="0" indent="-2503" marL="1234403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marR="0" indent="-7571" marL="1645871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R="0" indent="-12638" marL="2057339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R="0" indent="-5006" marL="2468806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R="0" indent="-10073" marL="2880274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R="0" indent="-2440" marL="3291741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4" name="Shape 144"/>
          <p:cNvSpPr txBox="1"/>
          <p:nvPr>
            <p:ph idx="11" type="ftr"/>
          </p:nvPr>
        </p:nvSpPr>
        <p:spPr>
          <a:xfrm>
            <a:off y="6248400" x="3122613"/>
            <a:ext cy="458788" cx="28987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3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marR="0" indent="-5068" marL="411468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marR="0" indent="-10136" marL="822936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marR="0" indent="-2503" marL="1234403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marR="0" indent="-7571" marL="1645871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R="0" indent="-12638" marL="2057339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R="0" indent="-5006" marL="2468806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R="0" indent="-10073" marL="2880274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R="0" indent="-2440" marL="3291741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5" name="Shape 145"/>
          <p:cNvSpPr txBox="1"/>
          <p:nvPr>
            <p:ph idx="12" type="sldNum"/>
          </p:nvPr>
        </p:nvSpPr>
        <p:spPr>
          <a:xfrm>
            <a:off y="6248400" x="6551612"/>
            <a:ext cy="458788" cx="19081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3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marR="0" indent="-5068" marL="411468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marR="0" indent="-10136" marL="822936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marR="0" indent="-2503" marL="1234403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marR="0" indent="-7571" marL="1645871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R="0" indent="-12638" marL="2057339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R="0" indent="-5006" marL="2468806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R="0" indent="-10073" marL="2880274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R="0" indent="-2440" marL="3291741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vertTx" type="vertTx">
  <p:cSld name="vertTx">
    <p:spTree>
      <p:nvGrpSpPr>
        <p:cNvPr id="146" name="Shape 1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y="608012" x="685800"/>
            <a:ext cy="1144587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ctr" rtl="0" marL="411468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ctr" rtl="0" marL="822936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ctr" rtl="0" marL="1234403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ctr" rtl="0" marL="1645871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 rot="5400000">
            <a:off y="151606" x="2513806"/>
            <a:ext cy="7772400" cx="4116386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96850" marL="307975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indent="-166687" marL="668338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indent="-131762" marL="1027113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indent="-138112" marL="1439863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indent="-142875" marL="1851025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indent="-148522" marL="2263073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indent="-140889" marL="2674539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indent="-145956" marL="3086007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indent="-138324" marL="3497475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9" name="Shape 149"/>
          <p:cNvSpPr txBox="1"/>
          <p:nvPr>
            <p:ph idx="10" type="dt"/>
          </p:nvPr>
        </p:nvSpPr>
        <p:spPr>
          <a:xfrm>
            <a:off y="6248400" x="685800"/>
            <a:ext cy="458788" cx="190658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3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marR="0" indent="-5068" marL="411468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marR="0" indent="-10136" marL="822936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marR="0" indent="-2503" marL="1234403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marR="0" indent="-7571" marL="1645871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R="0" indent="-12638" marL="2057339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R="0" indent="-5006" marL="2468806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R="0" indent="-10073" marL="2880274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R="0" indent="-2440" marL="3291741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0" name="Shape 150"/>
          <p:cNvSpPr txBox="1"/>
          <p:nvPr>
            <p:ph idx="11" type="ftr"/>
          </p:nvPr>
        </p:nvSpPr>
        <p:spPr>
          <a:xfrm>
            <a:off y="6248400" x="3122613"/>
            <a:ext cy="458788" cx="28987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3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marR="0" indent="-5068" marL="411468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marR="0" indent="-10136" marL="822936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marR="0" indent="-2503" marL="1234403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marR="0" indent="-7571" marL="1645871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R="0" indent="-12638" marL="2057339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R="0" indent="-5006" marL="2468806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R="0" indent="-10073" marL="2880274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R="0" indent="-2440" marL="3291741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1" name="Shape 151"/>
          <p:cNvSpPr txBox="1"/>
          <p:nvPr>
            <p:ph idx="12" type="sldNum"/>
          </p:nvPr>
        </p:nvSpPr>
        <p:spPr>
          <a:xfrm>
            <a:off y="6248400" x="6551612"/>
            <a:ext cy="458788" cx="19081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3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marR="0" indent="-5068" marL="411468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marR="0" indent="-10136" marL="822936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marR="0" indent="-2503" marL="1234403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marR="0" indent="-7571" marL="1645871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R="0" indent="-12638" marL="2057339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R="0" indent="-5006" marL="2468806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R="0" indent="-10073" marL="2880274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R="0" indent="-2440" marL="3291741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vertTitleAndTx" type="vertTitleAndTx">
  <p:cSld name="vertTitleAndTx">
    <p:spTree>
      <p:nvGrpSpPr>
        <p:cNvPr id="152" name="Shape 1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 rot="5400000">
            <a:off y="2381013" x="4742735"/>
            <a:ext cy="1943100" cx="548782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ctr" rtl="0" marL="411468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ctr" rtl="0" marL="822936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ctr" rtl="0" marL="1234403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ctr" rtl="0" marL="1645871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 rot="5400000">
            <a:off y="506493" x="787955"/>
            <a:ext cy="5692139" cx="548782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96850" marL="307975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indent="-166687" marL="668338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indent="-131762" marL="1027113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indent="-138112" marL="1439863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indent="-142875" marL="1851025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indent="-148522" marL="2263073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indent="-140889" marL="2674539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indent="-145956" marL="3086007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indent="-138324" marL="3497475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5" name="Shape 155"/>
          <p:cNvSpPr txBox="1"/>
          <p:nvPr>
            <p:ph idx="10" type="dt"/>
          </p:nvPr>
        </p:nvSpPr>
        <p:spPr>
          <a:xfrm>
            <a:off y="6248400" x="685800"/>
            <a:ext cy="458788" cx="190658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3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marR="0" indent="-5068" marL="411468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marR="0" indent="-10136" marL="822936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marR="0" indent="-2503" marL="1234403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marR="0" indent="-7571" marL="1645871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R="0" indent="-12638" marL="2057339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R="0" indent="-5006" marL="2468806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R="0" indent="-10073" marL="2880274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R="0" indent="-2440" marL="3291741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6" name="Shape 156"/>
          <p:cNvSpPr txBox="1"/>
          <p:nvPr>
            <p:ph idx="11" type="ftr"/>
          </p:nvPr>
        </p:nvSpPr>
        <p:spPr>
          <a:xfrm>
            <a:off y="6248400" x="3122613"/>
            <a:ext cy="458788" cx="28987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3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marR="0" indent="-5068" marL="411468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marR="0" indent="-10136" marL="822936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marR="0" indent="-2503" marL="1234403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marR="0" indent="-7571" marL="1645871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R="0" indent="-12638" marL="2057339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R="0" indent="-5006" marL="2468806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R="0" indent="-10073" marL="2880274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R="0" indent="-2440" marL="3291741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7" name="Shape 157"/>
          <p:cNvSpPr txBox="1"/>
          <p:nvPr>
            <p:ph idx="12" type="sldNum"/>
          </p:nvPr>
        </p:nvSpPr>
        <p:spPr>
          <a:xfrm>
            <a:off y="6248400" x="6551612"/>
            <a:ext cy="458788" cx="19081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3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marR="0" indent="-5068" marL="411468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marR="0" indent="-10136" marL="822936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marR="0" indent="-2503" marL="1234403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marR="0" indent="-7571" marL="1645871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R="0" indent="-12638" marL="2057339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R="0" indent="-5006" marL="2468806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R="0" indent="-10073" marL="2880274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R="0" indent="-2440" marL="3291741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id="164" name="Shape 1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5" name="Shape 165"/>
          <p:cNvSpPr txBox="1"/>
          <p:nvPr>
            <p:ph type="ctrTitle"/>
          </p:nvPr>
        </p:nvSpPr>
        <p:spPr>
          <a:xfrm>
            <a:off y="2130266" x="685800"/>
            <a:ext cy="1470183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ctr" rtl="0" marR="0" indent="-5080" marL="41148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ctr" rtl="0" marR="0" indent="-10160" marL="82296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ctr" rtl="0" marR="0" indent="-2539" marL="123444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ctr" rtl="0" marR="0" indent="-7620" marL="164592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6" name="Shape 166"/>
          <p:cNvSpPr txBox="1"/>
          <p:nvPr>
            <p:ph idx="1" type="subTitle"/>
          </p:nvPr>
        </p:nvSpPr>
        <p:spPr>
          <a:xfrm>
            <a:off y="3886200" x="1371600"/>
            <a:ext cy="1753076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trike="noStrike" u="none" b="0" cap="none" baseline="0" sz="29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ctr" rtl="0" marR="0" indent="-5080" marL="41148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trike="noStrike" u="none" b="0" cap="none" baseline="0" sz="25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ctr" rtl="0" marR="0" indent="-10160" marL="82296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trike="noStrike" u="none" b="0" cap="none" baseline="0" sz="22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ctr" rtl="0" marR="0" indent="-2539" marL="123444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trike="noStrike" u="none" b="0" cap="none" baseline="0" sz="18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ctr" rtl="0" marR="0" indent="-7620" marL="164592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trike="noStrike" u="none" b="0" cap="none" baseline="0" sz="18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ctr" rtl="0" marR="0" indent="0" marL="20574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trike="noStrike" u="none" b="0" cap="none" baseline="0" sz="18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ctr" rtl="0" marR="0" indent="-5079" marL="246888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trike="noStrike" u="none" b="0" cap="none" baseline="0" sz="18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ctr" rtl="0" marR="0" indent="-10160" marL="288036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trike="noStrike" u="none" b="0" cap="none" baseline="0" sz="18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ctr" rtl="0" marR="0" indent="-2540" marL="329184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trike="noStrike" u="none" b="0" cap="none" baseline="0" sz="18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7" name="Shape 167"/>
          <p:cNvSpPr txBox="1"/>
          <p:nvPr>
            <p:ph idx="10" type="dt"/>
          </p:nvPr>
        </p:nvSpPr>
        <p:spPr>
          <a:xfrm>
            <a:off y="6248400" x="685800"/>
            <a:ext cy="458788" cx="190658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3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marR="0" indent="-5080" marL="41148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marR="0" indent="-10160" marL="82296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marR="0" indent="-2539" marL="123444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marR="0" indent="-7620" marL="164592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R="0" indent="0" marL="205740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R="0" indent="-5079" marL="246888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R="0" indent="-10160" marL="288036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R="0" indent="-2540" marL="329184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8" name="Shape 168"/>
          <p:cNvSpPr txBox="1"/>
          <p:nvPr>
            <p:ph idx="11" type="ftr"/>
          </p:nvPr>
        </p:nvSpPr>
        <p:spPr>
          <a:xfrm>
            <a:off y="6248400" x="3122613"/>
            <a:ext cy="458788" cx="28987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3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marR="0" indent="-5080" marL="41148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marR="0" indent="-10160" marL="82296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marR="0" indent="-2539" marL="123444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marR="0" indent="-7620" marL="164592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R="0" indent="0" marL="205740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R="0" indent="-5079" marL="246888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R="0" indent="-10160" marL="288036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R="0" indent="-2540" marL="329184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9" name="Shape 169"/>
          <p:cNvSpPr txBox="1"/>
          <p:nvPr>
            <p:ph idx="12" type="sldNum"/>
          </p:nvPr>
        </p:nvSpPr>
        <p:spPr>
          <a:xfrm>
            <a:off y="6248400" x="6551612"/>
            <a:ext cy="458788" cx="19081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3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marR="0" indent="-5080" marL="41148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marR="0" indent="-10160" marL="82296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marR="0" indent="-2539" marL="123444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marR="0" indent="-7620" marL="164592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R="0" indent="0" marL="205740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R="0" indent="-5079" marL="246888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R="0" indent="-10160" marL="288036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R="0" indent="-2540" marL="329184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obj" type="obj">
  <p:cSld name="obj">
    <p:spTree>
      <p:nvGrpSpPr>
        <p:cNvPr id="170" name="Shape 1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y="608012" x="685800"/>
            <a:ext cy="1144587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ctr" rtl="0" marL="41148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ctr" rtl="0" marL="82296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ctr" rtl="0" marL="123444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ctr" rtl="0" marL="164592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y="1979613" x="685800"/>
            <a:ext cy="4116386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96850" marL="307975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indent="-166687" marL="668338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indent="-133350" marL="102870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indent="-138112" marL="1439863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indent="-142875" marL="1851025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indent="-135889" marL="226314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indent="-140970" marL="267462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indent="-146050" marL="30861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indent="-138429" marL="349758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73" name="Shape 173"/>
          <p:cNvSpPr txBox="1"/>
          <p:nvPr>
            <p:ph idx="10" type="dt"/>
          </p:nvPr>
        </p:nvSpPr>
        <p:spPr>
          <a:xfrm>
            <a:off y="6248400" x="685800"/>
            <a:ext cy="458788" cx="190658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3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marR="0" indent="-5080" marL="41148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marR="0" indent="-10160" marL="82296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marR="0" indent="-2539" marL="123444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marR="0" indent="-7620" marL="164592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R="0" indent="0" marL="205740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R="0" indent="-5079" marL="246888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R="0" indent="-10160" marL="288036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R="0" indent="-2540" marL="329184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74" name="Shape 174"/>
          <p:cNvSpPr txBox="1"/>
          <p:nvPr>
            <p:ph idx="11" type="ftr"/>
          </p:nvPr>
        </p:nvSpPr>
        <p:spPr>
          <a:xfrm>
            <a:off y="6248400" x="3122613"/>
            <a:ext cy="458788" cx="28987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3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marR="0" indent="-5080" marL="41148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marR="0" indent="-10160" marL="82296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marR="0" indent="-2539" marL="123444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marR="0" indent="-7620" marL="164592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R="0" indent="0" marL="205740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R="0" indent="-5079" marL="246888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R="0" indent="-10160" marL="288036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R="0" indent="-2540" marL="329184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75" name="Shape 175"/>
          <p:cNvSpPr txBox="1"/>
          <p:nvPr>
            <p:ph idx="12" type="sldNum"/>
          </p:nvPr>
        </p:nvSpPr>
        <p:spPr>
          <a:xfrm>
            <a:off y="6248400" x="6551612"/>
            <a:ext cy="458788" cx="19081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3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marR="0" indent="-5080" marL="41148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marR="0" indent="-10160" marL="82296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marR="0" indent="-2539" marL="123444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marR="0" indent="-7620" marL="164592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R="0" indent="0" marL="205740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R="0" indent="-5079" marL="246888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R="0" indent="-10160" marL="288036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R="0" indent="-2540" marL="329184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secHead" type="secHead">
  <p:cSld name="secHead">
    <p:spTree>
      <p:nvGrpSpPr>
        <p:cNvPr id="176" name="Shape 1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y="4406264" x="722947"/>
            <a:ext cy="1363027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defRPr b="1" cap="small" sz="3600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y="2906077" x="722947"/>
            <a:ext cy="1500187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Font typeface="Times New Roman"/>
              <a:buNone/>
              <a:defRPr sz="1800"/>
            </a:lvl1pPr>
            <a:lvl2pPr rtl="0" indent="-5080" marL="411480">
              <a:buFont typeface="Times New Roman"/>
              <a:buNone/>
              <a:defRPr sz="1600"/>
            </a:lvl2pPr>
            <a:lvl3pPr rtl="0" indent="-10160" marL="822960">
              <a:buFont typeface="Times New Roman"/>
              <a:buNone/>
              <a:defRPr sz="1400"/>
            </a:lvl3pPr>
            <a:lvl4pPr rtl="0" indent="-2539" marL="1234440">
              <a:buFont typeface="Times New Roman"/>
              <a:buNone/>
              <a:defRPr sz="1300"/>
            </a:lvl4pPr>
            <a:lvl5pPr rtl="0" indent="-7620" marL="1645920">
              <a:buFont typeface="Times New Roman"/>
              <a:buNone/>
              <a:defRPr sz="1300"/>
            </a:lvl5pPr>
            <a:lvl6pPr rtl="0" indent="0" marL="2057400">
              <a:buFont typeface="Times New Roman"/>
              <a:buNone/>
              <a:defRPr sz="1300"/>
            </a:lvl6pPr>
            <a:lvl7pPr rtl="0" indent="-5079" marL="2468880">
              <a:buFont typeface="Times New Roman"/>
              <a:buNone/>
              <a:defRPr sz="1300"/>
            </a:lvl7pPr>
            <a:lvl8pPr rtl="0" indent="-10160" marL="2880360">
              <a:buFont typeface="Times New Roman"/>
              <a:buNone/>
              <a:defRPr sz="1300"/>
            </a:lvl8pPr>
            <a:lvl9pPr rtl="0" indent="-2540" marL="3291840">
              <a:buFont typeface="Times New Roman"/>
              <a:buNone/>
              <a:defRPr sz="1300"/>
            </a:lvl9pPr>
          </a:lstStyle>
          <a:p/>
        </p:txBody>
      </p:sp>
      <p:sp>
        <p:nvSpPr>
          <p:cNvPr id="179" name="Shape 179"/>
          <p:cNvSpPr txBox="1"/>
          <p:nvPr>
            <p:ph idx="10" type="dt"/>
          </p:nvPr>
        </p:nvSpPr>
        <p:spPr>
          <a:xfrm>
            <a:off y="6248400" x="685800"/>
            <a:ext cy="458788" cx="190658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3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marR="0" indent="-5080" marL="41148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marR="0" indent="-10160" marL="82296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marR="0" indent="-2539" marL="123444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marR="0" indent="-7620" marL="164592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R="0" indent="0" marL="205740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R="0" indent="-5079" marL="246888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R="0" indent="-10160" marL="288036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R="0" indent="-2540" marL="329184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80" name="Shape 180"/>
          <p:cNvSpPr txBox="1"/>
          <p:nvPr>
            <p:ph idx="11" type="ftr"/>
          </p:nvPr>
        </p:nvSpPr>
        <p:spPr>
          <a:xfrm>
            <a:off y="6248400" x="3122613"/>
            <a:ext cy="458788" cx="28987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3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marR="0" indent="-5080" marL="41148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marR="0" indent="-10160" marL="82296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marR="0" indent="-2539" marL="123444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marR="0" indent="-7620" marL="164592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R="0" indent="0" marL="205740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R="0" indent="-5079" marL="246888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R="0" indent="-10160" marL="288036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R="0" indent="-2540" marL="329184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81" name="Shape 181"/>
          <p:cNvSpPr txBox="1"/>
          <p:nvPr>
            <p:ph idx="12" type="sldNum"/>
          </p:nvPr>
        </p:nvSpPr>
        <p:spPr>
          <a:xfrm>
            <a:off y="6248400" x="6551612"/>
            <a:ext cy="458788" cx="19081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3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marR="0" indent="-5080" marL="41148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marR="0" indent="-10160" marL="82296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marR="0" indent="-2539" marL="123444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marR="0" indent="-7620" marL="164592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R="0" indent="0" marL="205740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R="0" indent="-5079" marL="246888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R="0" indent="-10160" marL="288036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R="0" indent="-2540" marL="329184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Obj" type="twoObj">
  <p:cSld name="twoObj">
    <p:spTree>
      <p:nvGrpSpPr>
        <p:cNvPr id="182" name="Shape 1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y="608012" x="685800"/>
            <a:ext cy="1144587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ctr" rtl="0" marL="41148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ctr" rtl="0" marL="82296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ctr" rtl="0" marL="123444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ctr" rtl="0" marL="164592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y="1980248" x="685800"/>
            <a:ext cy="4116229" cx="381761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2500"/>
            </a:lvl1pPr>
            <a:lvl2pPr rtl="0">
              <a:defRPr sz="22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/>
        </p:txBody>
      </p:sp>
      <p:sp>
        <p:nvSpPr>
          <p:cNvPr id="185" name="Shape 185"/>
          <p:cNvSpPr txBox="1"/>
          <p:nvPr>
            <p:ph idx="2" type="body"/>
          </p:nvPr>
        </p:nvSpPr>
        <p:spPr>
          <a:xfrm>
            <a:off y="1980248" x="4640580"/>
            <a:ext cy="4116229" cx="381761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2500"/>
            </a:lvl1pPr>
            <a:lvl2pPr rtl="0">
              <a:defRPr sz="22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/>
        </p:txBody>
      </p:sp>
      <p:sp>
        <p:nvSpPr>
          <p:cNvPr id="186" name="Shape 186"/>
          <p:cNvSpPr txBox="1"/>
          <p:nvPr>
            <p:ph idx="10" type="dt"/>
          </p:nvPr>
        </p:nvSpPr>
        <p:spPr>
          <a:xfrm>
            <a:off y="6248400" x="685800"/>
            <a:ext cy="458788" cx="190658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3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marR="0" indent="-5080" marL="41148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marR="0" indent="-10160" marL="82296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marR="0" indent="-2539" marL="123444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marR="0" indent="-7620" marL="164592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R="0" indent="0" marL="205740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R="0" indent="-5079" marL="246888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R="0" indent="-10160" marL="288036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R="0" indent="-2540" marL="329184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87" name="Shape 187"/>
          <p:cNvSpPr txBox="1"/>
          <p:nvPr>
            <p:ph idx="11" type="ftr"/>
          </p:nvPr>
        </p:nvSpPr>
        <p:spPr>
          <a:xfrm>
            <a:off y="6248400" x="3122613"/>
            <a:ext cy="458788" cx="28987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3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marR="0" indent="-5080" marL="41148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marR="0" indent="-10160" marL="82296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marR="0" indent="-2539" marL="123444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marR="0" indent="-7620" marL="164592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R="0" indent="0" marL="205740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R="0" indent="-5079" marL="246888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R="0" indent="-10160" marL="288036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R="0" indent="-2540" marL="329184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88" name="Shape 188"/>
          <p:cNvSpPr txBox="1"/>
          <p:nvPr>
            <p:ph idx="12" type="sldNum"/>
          </p:nvPr>
        </p:nvSpPr>
        <p:spPr>
          <a:xfrm>
            <a:off y="6248400" x="6551612"/>
            <a:ext cy="458788" cx="19081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3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marR="0" indent="-5080" marL="41148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marR="0" indent="-10160" marL="82296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marR="0" indent="-2539" marL="123444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marR="0" indent="-7620" marL="164592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R="0" indent="0" marL="205740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R="0" indent="-5079" marL="246888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R="0" indent="-10160" marL="288036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R="0" indent="-2540" marL="329184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TxTwoObj" type="twoTxTwoObj">
  <p:cSld name="twoTxTwoObj">
    <p:spTree>
      <p:nvGrpSpPr>
        <p:cNvPr id="189" name="Shape 1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y="274319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y="1534478" x="457200"/>
            <a:ext cy="640079" cx="404050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Font typeface="Times New Roman"/>
              <a:buNone/>
              <a:defRPr b="1" sz="2200"/>
            </a:lvl1pPr>
            <a:lvl2pPr rtl="0" indent="-5080" marL="411480">
              <a:buFont typeface="Times New Roman"/>
              <a:buNone/>
              <a:defRPr b="1" sz="1800"/>
            </a:lvl2pPr>
            <a:lvl3pPr rtl="0" indent="-10160" marL="822960">
              <a:buFont typeface="Times New Roman"/>
              <a:buNone/>
              <a:defRPr b="1" sz="1600"/>
            </a:lvl3pPr>
            <a:lvl4pPr rtl="0" indent="-2539" marL="1234440">
              <a:buFont typeface="Times New Roman"/>
              <a:buNone/>
              <a:defRPr b="1" sz="1400"/>
            </a:lvl4pPr>
            <a:lvl5pPr rtl="0" indent="-7620" marL="1645920">
              <a:buFont typeface="Times New Roman"/>
              <a:buNone/>
              <a:defRPr b="1" sz="1400"/>
            </a:lvl5pPr>
            <a:lvl6pPr rtl="0" indent="0" marL="2057400">
              <a:buFont typeface="Times New Roman"/>
              <a:buNone/>
              <a:defRPr b="1" sz="1400"/>
            </a:lvl6pPr>
            <a:lvl7pPr rtl="0" indent="-5079" marL="2468880">
              <a:buFont typeface="Times New Roman"/>
              <a:buNone/>
              <a:defRPr b="1" sz="1400"/>
            </a:lvl7pPr>
            <a:lvl8pPr rtl="0" indent="-10160" marL="2880360">
              <a:buFont typeface="Times New Roman"/>
              <a:buNone/>
              <a:defRPr b="1" sz="1400"/>
            </a:lvl8pPr>
            <a:lvl9pPr rtl="0" indent="-2540" marL="3291840">
              <a:buFont typeface="Times New Roman"/>
              <a:buNone/>
              <a:defRPr b="1" sz="1400"/>
            </a:lvl9pPr>
          </a:lstStyle>
          <a:p/>
        </p:txBody>
      </p:sp>
      <p:sp>
        <p:nvSpPr>
          <p:cNvPr id="192" name="Shape 192"/>
          <p:cNvSpPr txBox="1"/>
          <p:nvPr>
            <p:ph idx="2" type="body"/>
          </p:nvPr>
        </p:nvSpPr>
        <p:spPr>
          <a:xfrm>
            <a:off y="2174558" x="457200"/>
            <a:ext cy="3951923" cx="404050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2200"/>
            </a:lvl1pPr>
            <a:lvl2pPr rtl="0">
              <a:defRPr sz="1800"/>
            </a:lvl2pPr>
            <a:lvl3pPr rtl="0">
              <a:defRPr sz="1600"/>
            </a:lvl3pPr>
            <a:lvl4pPr rtl="0">
              <a:defRPr sz="1400"/>
            </a:lvl4pPr>
            <a:lvl5pPr rtl="0">
              <a:defRPr sz="1400"/>
            </a:lvl5pPr>
            <a:lvl6pPr rtl="0">
              <a:defRPr sz="1400"/>
            </a:lvl6pPr>
            <a:lvl7pPr rtl="0">
              <a:defRPr sz="1400"/>
            </a:lvl7pPr>
            <a:lvl8pPr rtl="0">
              <a:defRPr sz="1400"/>
            </a:lvl8pPr>
            <a:lvl9pPr rtl="0">
              <a:defRPr sz="1400"/>
            </a:lvl9pPr>
          </a:lstStyle>
          <a:p/>
        </p:txBody>
      </p:sp>
      <p:sp>
        <p:nvSpPr>
          <p:cNvPr id="193" name="Shape 193"/>
          <p:cNvSpPr txBox="1"/>
          <p:nvPr>
            <p:ph idx="3" type="body"/>
          </p:nvPr>
        </p:nvSpPr>
        <p:spPr>
          <a:xfrm>
            <a:off y="1534478" x="4644867"/>
            <a:ext cy="640079" cx="404193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Font typeface="Times New Roman"/>
              <a:buNone/>
              <a:defRPr b="1" sz="2200"/>
            </a:lvl1pPr>
            <a:lvl2pPr rtl="0" indent="-5080" marL="411480">
              <a:buFont typeface="Times New Roman"/>
              <a:buNone/>
              <a:defRPr b="1" sz="1800"/>
            </a:lvl2pPr>
            <a:lvl3pPr rtl="0" indent="-10160" marL="822960">
              <a:buFont typeface="Times New Roman"/>
              <a:buNone/>
              <a:defRPr b="1" sz="1600"/>
            </a:lvl3pPr>
            <a:lvl4pPr rtl="0" indent="-2539" marL="1234440">
              <a:buFont typeface="Times New Roman"/>
              <a:buNone/>
              <a:defRPr b="1" sz="1400"/>
            </a:lvl4pPr>
            <a:lvl5pPr rtl="0" indent="-7620" marL="1645920">
              <a:buFont typeface="Times New Roman"/>
              <a:buNone/>
              <a:defRPr b="1" sz="1400"/>
            </a:lvl5pPr>
            <a:lvl6pPr rtl="0" indent="0" marL="2057400">
              <a:buFont typeface="Times New Roman"/>
              <a:buNone/>
              <a:defRPr b="1" sz="1400"/>
            </a:lvl6pPr>
            <a:lvl7pPr rtl="0" indent="-5079" marL="2468880">
              <a:buFont typeface="Times New Roman"/>
              <a:buNone/>
              <a:defRPr b="1" sz="1400"/>
            </a:lvl7pPr>
            <a:lvl8pPr rtl="0" indent="-10160" marL="2880360">
              <a:buFont typeface="Times New Roman"/>
              <a:buNone/>
              <a:defRPr b="1" sz="1400"/>
            </a:lvl8pPr>
            <a:lvl9pPr rtl="0" indent="-2540" marL="3291840">
              <a:buFont typeface="Times New Roman"/>
              <a:buNone/>
              <a:defRPr b="1" sz="1400"/>
            </a:lvl9pPr>
          </a:lstStyle>
          <a:p/>
        </p:txBody>
      </p:sp>
      <p:sp>
        <p:nvSpPr>
          <p:cNvPr id="194" name="Shape 194"/>
          <p:cNvSpPr txBox="1"/>
          <p:nvPr>
            <p:ph idx="4" type="body"/>
          </p:nvPr>
        </p:nvSpPr>
        <p:spPr>
          <a:xfrm>
            <a:off y="2174558" x="4644867"/>
            <a:ext cy="3951923" cx="404193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2200"/>
            </a:lvl1pPr>
            <a:lvl2pPr rtl="0">
              <a:defRPr sz="1800"/>
            </a:lvl2pPr>
            <a:lvl3pPr rtl="0">
              <a:defRPr sz="1600"/>
            </a:lvl3pPr>
            <a:lvl4pPr rtl="0">
              <a:defRPr sz="1400"/>
            </a:lvl4pPr>
            <a:lvl5pPr rtl="0">
              <a:defRPr sz="1400"/>
            </a:lvl5pPr>
            <a:lvl6pPr rtl="0">
              <a:defRPr sz="1400"/>
            </a:lvl6pPr>
            <a:lvl7pPr rtl="0">
              <a:defRPr sz="1400"/>
            </a:lvl7pPr>
            <a:lvl8pPr rtl="0">
              <a:defRPr sz="1400"/>
            </a:lvl8pPr>
            <a:lvl9pPr rtl="0">
              <a:defRPr sz="1400"/>
            </a:lvl9pPr>
          </a:lstStyle>
          <a:p/>
        </p:txBody>
      </p:sp>
      <p:sp>
        <p:nvSpPr>
          <p:cNvPr id="195" name="Shape 195"/>
          <p:cNvSpPr txBox="1"/>
          <p:nvPr>
            <p:ph idx="10" type="dt"/>
          </p:nvPr>
        </p:nvSpPr>
        <p:spPr>
          <a:xfrm>
            <a:off y="6248400" x="685800"/>
            <a:ext cy="458788" cx="190658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3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marR="0" indent="-5080" marL="41148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marR="0" indent="-10160" marL="82296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marR="0" indent="-2539" marL="123444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marR="0" indent="-7620" marL="164592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R="0" indent="0" marL="205740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R="0" indent="-5079" marL="246888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R="0" indent="-10160" marL="288036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R="0" indent="-2540" marL="329184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96" name="Shape 196"/>
          <p:cNvSpPr txBox="1"/>
          <p:nvPr>
            <p:ph idx="11" type="ftr"/>
          </p:nvPr>
        </p:nvSpPr>
        <p:spPr>
          <a:xfrm>
            <a:off y="6248400" x="3122613"/>
            <a:ext cy="458788" cx="28987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3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marR="0" indent="-5080" marL="41148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marR="0" indent="-10160" marL="82296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marR="0" indent="-2539" marL="123444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marR="0" indent="-7620" marL="164592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R="0" indent="0" marL="205740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R="0" indent="-5079" marL="246888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R="0" indent="-10160" marL="288036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R="0" indent="-2540" marL="329184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97" name="Shape 197"/>
          <p:cNvSpPr txBox="1"/>
          <p:nvPr>
            <p:ph idx="12" type="sldNum"/>
          </p:nvPr>
        </p:nvSpPr>
        <p:spPr>
          <a:xfrm>
            <a:off y="6248400" x="6551612"/>
            <a:ext cy="458788" cx="19081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3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marR="0" indent="-5080" marL="41148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marR="0" indent="-10160" marL="82296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marR="0" indent="-2539" marL="123444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marR="0" indent="-7620" marL="164592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R="0" indent="0" marL="205740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R="0" indent="-5079" marL="246888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R="0" indent="-10160" marL="288036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R="0" indent="-2540" marL="329184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Only" type="titleOnly">
  <p:cSld name="titleOnly">
    <p:spTree>
      <p:nvGrpSpPr>
        <p:cNvPr id="198" name="Shape 1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9" name="Shape 199"/>
          <p:cNvSpPr txBox="1"/>
          <p:nvPr>
            <p:ph type="title"/>
          </p:nvPr>
        </p:nvSpPr>
        <p:spPr>
          <a:xfrm>
            <a:off y="608012" x="685800"/>
            <a:ext cy="1144587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ctr" rtl="0" marL="41148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ctr" rtl="0" marL="82296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ctr" rtl="0" marL="123444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ctr" rtl="0" marL="164592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00" name="Shape 200"/>
          <p:cNvSpPr txBox="1"/>
          <p:nvPr>
            <p:ph idx="10" type="dt"/>
          </p:nvPr>
        </p:nvSpPr>
        <p:spPr>
          <a:xfrm>
            <a:off y="6248400" x="685800"/>
            <a:ext cy="458788" cx="190658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3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marR="0" indent="-5080" marL="41148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marR="0" indent="-10160" marL="82296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marR="0" indent="-2539" marL="123444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marR="0" indent="-7620" marL="164592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R="0" indent="0" marL="205740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R="0" indent="-5079" marL="246888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R="0" indent="-10160" marL="288036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R="0" indent="-2540" marL="329184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01" name="Shape 201"/>
          <p:cNvSpPr txBox="1"/>
          <p:nvPr>
            <p:ph idx="11" type="ftr"/>
          </p:nvPr>
        </p:nvSpPr>
        <p:spPr>
          <a:xfrm>
            <a:off y="6248400" x="3122613"/>
            <a:ext cy="458788" cx="28987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3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marR="0" indent="-5080" marL="41148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marR="0" indent="-10160" marL="82296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marR="0" indent="-2539" marL="123444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marR="0" indent="-7620" marL="164592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R="0" indent="0" marL="205740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R="0" indent="-5079" marL="246888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R="0" indent="-10160" marL="288036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R="0" indent="-2540" marL="329184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02" name="Shape 202"/>
          <p:cNvSpPr txBox="1"/>
          <p:nvPr>
            <p:ph idx="12" type="sldNum"/>
          </p:nvPr>
        </p:nvSpPr>
        <p:spPr>
          <a:xfrm>
            <a:off y="6248400" x="6551612"/>
            <a:ext cy="458788" cx="19081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3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marR="0" indent="-5080" marL="41148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marR="0" indent="-10160" marL="82296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marR="0" indent="-2539" marL="123444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marR="0" indent="-7620" marL="164592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R="0" indent="0" marL="205740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R="0" indent="-5079" marL="246888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R="0" indent="-10160" marL="288036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R="0" indent="-2540" marL="329184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id="203" name="Shape 2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4" name="Shape 204"/>
          <p:cNvSpPr txBox="1"/>
          <p:nvPr>
            <p:ph idx="10" type="dt"/>
          </p:nvPr>
        </p:nvSpPr>
        <p:spPr>
          <a:xfrm>
            <a:off y="6248400" x="685800"/>
            <a:ext cy="458788" cx="190658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3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marR="0" indent="-5080" marL="41148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marR="0" indent="-10160" marL="82296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marR="0" indent="-2539" marL="123444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marR="0" indent="-7620" marL="164592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R="0" indent="0" marL="205740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R="0" indent="-5079" marL="246888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R="0" indent="-10160" marL="288036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R="0" indent="-2540" marL="329184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05" name="Shape 205"/>
          <p:cNvSpPr txBox="1"/>
          <p:nvPr>
            <p:ph idx="11" type="ftr"/>
          </p:nvPr>
        </p:nvSpPr>
        <p:spPr>
          <a:xfrm>
            <a:off y="6248400" x="3122613"/>
            <a:ext cy="458788" cx="28987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3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marR="0" indent="-5080" marL="41148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marR="0" indent="-10160" marL="82296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marR="0" indent="-2539" marL="123444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marR="0" indent="-7620" marL="164592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R="0" indent="0" marL="205740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R="0" indent="-5079" marL="246888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R="0" indent="-10160" marL="288036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R="0" indent="-2540" marL="329184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06" name="Shape 206"/>
          <p:cNvSpPr txBox="1"/>
          <p:nvPr>
            <p:ph idx="12" type="sldNum"/>
          </p:nvPr>
        </p:nvSpPr>
        <p:spPr>
          <a:xfrm>
            <a:off y="6248400" x="6551612"/>
            <a:ext cy="458788" cx="19081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3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marR="0" indent="-5080" marL="41148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marR="0" indent="-10160" marL="82296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marR="0" indent="-2539" marL="123444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marR="0" indent="-7620" marL="164592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R="0" indent="0" marL="205740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R="0" indent="-5079" marL="246888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R="0" indent="-10160" marL="288036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R="0" indent="-2540" marL="329184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secHead" type="secHead">
  <p:cSld name="secHead">
    <p:spTree>
      <p:nvGrpSpPr>
        <p:cNvPr id="26" name="Shape 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y="4406905" x="722312"/>
            <a:ext cy="1362075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defRPr b="1" cap="small" sz="4000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y="2906715" x="722312"/>
            <a:ext cy="1500187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rtl="0" indent="-12678" marL="457178"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rtl="0" indent="-12655" marL="914355"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rtl="0" indent="-12633" marL="1371533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rtl="0" indent="-12610" marL="182871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rtl="0" indent="-12587" marL="2285888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rtl="0" indent="-12564" marL="2743065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rtl="0" indent="-12539" marL="320024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rtl="0" indent="-12515" marL="3657416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-12678" marL="45717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-12655" marL="91435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-12633" marL="1371533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-12610" marL="182871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-12587" marL="228588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-12564" marL="274306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-12539" marL="320024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-12515" marL="3657416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-12678" marL="45717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-12655" marL="91435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-12633" marL="1371533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-12610" marL="182871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-12587" marL="228588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-12564" marL="274306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-12539" marL="320024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-12515" marL="3657416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-12678" marL="45717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-12655" marL="91435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-12633" marL="1371533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-12610" marL="182871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-12587" marL="228588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-12564" marL="274306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-12539" marL="320024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-12515" marL="3657416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objTx" type="objTx">
  <p:cSld name="objTx">
    <p:spTree>
      <p:nvGrpSpPr>
        <p:cNvPr id="207" name="Shape 2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8" name="Shape 208"/>
          <p:cNvSpPr txBox="1"/>
          <p:nvPr>
            <p:ph type="title"/>
          </p:nvPr>
        </p:nvSpPr>
        <p:spPr>
          <a:xfrm>
            <a:off y="272891" x="457200"/>
            <a:ext cy="1161572" cx="300894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defRPr b="1" sz="1800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y="272891" x="3574732"/>
            <a:ext cy="5853587" cx="511206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2900"/>
            </a:lvl1pPr>
            <a:lvl2pPr rtl="0">
              <a:defRPr sz="2500"/>
            </a:lvl2pPr>
            <a:lvl3pPr rtl="0">
              <a:defRPr sz="22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id="210" name="Shape 210"/>
          <p:cNvSpPr txBox="1"/>
          <p:nvPr>
            <p:ph idx="2" type="body"/>
          </p:nvPr>
        </p:nvSpPr>
        <p:spPr>
          <a:xfrm>
            <a:off y="1434465" x="457200"/>
            <a:ext cy="4692015" cx="300894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buFont typeface="Times New Roman"/>
              <a:buNone/>
              <a:defRPr sz="1300"/>
            </a:lvl1pPr>
            <a:lvl2pPr rtl="0" indent="-5080" marL="411480">
              <a:buFont typeface="Times New Roman"/>
              <a:buNone/>
              <a:defRPr sz="1100"/>
            </a:lvl2pPr>
            <a:lvl3pPr rtl="0" indent="-10160" marL="822960">
              <a:buFont typeface="Times New Roman"/>
              <a:buNone/>
              <a:defRPr sz="900"/>
            </a:lvl3pPr>
            <a:lvl4pPr rtl="0" indent="-2539" marL="1234440">
              <a:buFont typeface="Times New Roman"/>
              <a:buNone/>
              <a:defRPr sz="800"/>
            </a:lvl4pPr>
            <a:lvl5pPr rtl="0" indent="-7620" marL="1645920">
              <a:buFont typeface="Times New Roman"/>
              <a:buNone/>
              <a:defRPr sz="800"/>
            </a:lvl5pPr>
            <a:lvl6pPr rtl="0" indent="0" marL="2057400">
              <a:buFont typeface="Times New Roman"/>
              <a:buNone/>
              <a:defRPr sz="800"/>
            </a:lvl6pPr>
            <a:lvl7pPr rtl="0" indent="-5079" marL="2468880">
              <a:buFont typeface="Times New Roman"/>
              <a:buNone/>
              <a:defRPr sz="800"/>
            </a:lvl7pPr>
            <a:lvl8pPr rtl="0" indent="-10160" marL="2880360">
              <a:buFont typeface="Times New Roman"/>
              <a:buNone/>
              <a:defRPr sz="800"/>
            </a:lvl8pPr>
            <a:lvl9pPr rtl="0" indent="-2540" marL="3291840">
              <a:buFont typeface="Times New Roman"/>
              <a:buNone/>
              <a:defRPr sz="800"/>
            </a:lvl9pPr>
          </a:lstStyle>
          <a:p/>
        </p:txBody>
      </p:sp>
      <p:sp>
        <p:nvSpPr>
          <p:cNvPr id="211" name="Shape 211"/>
          <p:cNvSpPr txBox="1"/>
          <p:nvPr>
            <p:ph idx="10" type="dt"/>
          </p:nvPr>
        </p:nvSpPr>
        <p:spPr>
          <a:xfrm>
            <a:off y="6248400" x="685800"/>
            <a:ext cy="458788" cx="190658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3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marR="0" indent="-5080" marL="41148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marR="0" indent="-10160" marL="82296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marR="0" indent="-2539" marL="123444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marR="0" indent="-7620" marL="164592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R="0" indent="0" marL="205740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R="0" indent="-5079" marL="246888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R="0" indent="-10160" marL="288036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R="0" indent="-2540" marL="329184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12" name="Shape 212"/>
          <p:cNvSpPr txBox="1"/>
          <p:nvPr>
            <p:ph idx="11" type="ftr"/>
          </p:nvPr>
        </p:nvSpPr>
        <p:spPr>
          <a:xfrm>
            <a:off y="6248400" x="3122613"/>
            <a:ext cy="458788" cx="28987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3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marR="0" indent="-5080" marL="41148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marR="0" indent="-10160" marL="82296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marR="0" indent="-2539" marL="123444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marR="0" indent="-7620" marL="164592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R="0" indent="0" marL="205740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R="0" indent="-5079" marL="246888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R="0" indent="-10160" marL="288036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R="0" indent="-2540" marL="329184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13" name="Shape 213"/>
          <p:cNvSpPr txBox="1"/>
          <p:nvPr>
            <p:ph idx="12" type="sldNum"/>
          </p:nvPr>
        </p:nvSpPr>
        <p:spPr>
          <a:xfrm>
            <a:off y="6248400" x="6551612"/>
            <a:ext cy="458788" cx="19081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3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marR="0" indent="-5080" marL="41148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marR="0" indent="-10160" marL="82296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marR="0" indent="-2539" marL="123444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marR="0" indent="-7620" marL="164592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R="0" indent="0" marL="205740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R="0" indent="-5079" marL="246888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R="0" indent="-10160" marL="288036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R="0" indent="-2540" marL="329184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picTx" type="picTx">
  <p:cSld name="picTx">
    <p:spTree>
      <p:nvGrpSpPr>
        <p:cNvPr id="214" name="Shape 2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5" name="Shape 215"/>
          <p:cNvSpPr txBox="1"/>
          <p:nvPr>
            <p:ph type="title"/>
          </p:nvPr>
        </p:nvSpPr>
        <p:spPr>
          <a:xfrm>
            <a:off y="4800600" x="1791651"/>
            <a:ext cy="567213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defRPr b="1" sz="1800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216" name="Shape 216"/>
          <p:cNvSpPr/>
          <p:nvPr>
            <p:ph idx="2" type="pic"/>
          </p:nvPr>
        </p:nvSpPr>
        <p:spPr>
          <a:xfrm>
            <a:off y="612933" x="1791651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buClr>
                <a:srgbClr val="000000"/>
              </a:buClr>
              <a:buFont typeface="Times New Roman"/>
              <a:buNone/>
              <a:defRPr strike="noStrike" u="none" b="0" cap="none" baseline="0" sz="29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marR="0" indent="-5080" marL="411480">
              <a:buClr>
                <a:schemeClr val="dk1"/>
              </a:buClr>
              <a:buFont typeface="Times New Roman"/>
              <a:buNone/>
              <a:defRPr strike="noStrike" u="none" b="0" cap="none" baseline="0" sz="25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marR="0" indent="-10160" marL="822960">
              <a:buClr>
                <a:schemeClr val="dk1"/>
              </a:buClr>
              <a:buFont typeface="Times New Roman"/>
              <a:buNone/>
              <a:defRPr strike="noStrike" u="none" b="0" cap="none" baseline="0" sz="22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marR="0" indent="-2539" marL="1234440">
              <a:buClr>
                <a:schemeClr val="dk1"/>
              </a:buClr>
              <a:buFont typeface="Times New Roman"/>
              <a:buNone/>
              <a:defRPr strike="noStrike" u="none" b="0" cap="none" baseline="0" sz="18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marR="0" indent="-7620" marL="1645920">
              <a:buClr>
                <a:schemeClr val="dk1"/>
              </a:buClr>
              <a:buFont typeface="Times New Roman"/>
              <a:buNone/>
              <a:defRPr strike="noStrike" u="none" b="0" cap="none" baseline="0" sz="18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R="0" indent="0" marL="2057400">
              <a:buClr>
                <a:schemeClr val="dk1"/>
              </a:buClr>
              <a:buFont typeface="Times New Roman"/>
              <a:buNone/>
              <a:defRPr strike="noStrike" u="none" b="0" cap="none" baseline="0" sz="18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R="0" indent="-5079" marL="2468880">
              <a:buClr>
                <a:schemeClr val="dk1"/>
              </a:buClr>
              <a:buFont typeface="Times New Roman"/>
              <a:buNone/>
              <a:defRPr strike="noStrike" u="none" b="0" cap="none" baseline="0" sz="18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R="0" indent="-10160" marL="2880360">
              <a:buClr>
                <a:schemeClr val="dk1"/>
              </a:buClr>
              <a:buFont typeface="Times New Roman"/>
              <a:buNone/>
              <a:defRPr strike="noStrike" u="none" b="0" cap="none" baseline="0" sz="18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R="0" indent="-2540" marL="3291840">
              <a:buClr>
                <a:schemeClr val="dk1"/>
              </a:buClr>
              <a:buFont typeface="Times New Roman"/>
              <a:buNone/>
              <a:defRPr strike="noStrike" u="none" b="0" cap="none" baseline="0" sz="18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y="5367814" x="1791651"/>
            <a:ext cy="804385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buFont typeface="Times New Roman"/>
              <a:buNone/>
              <a:defRPr sz="1300"/>
            </a:lvl1pPr>
            <a:lvl2pPr rtl="0" indent="-5080" marL="411480">
              <a:buFont typeface="Times New Roman"/>
              <a:buNone/>
              <a:defRPr sz="1100"/>
            </a:lvl2pPr>
            <a:lvl3pPr rtl="0" indent="-10160" marL="822960">
              <a:buFont typeface="Times New Roman"/>
              <a:buNone/>
              <a:defRPr sz="900"/>
            </a:lvl3pPr>
            <a:lvl4pPr rtl="0" indent="-2539" marL="1234440">
              <a:buFont typeface="Times New Roman"/>
              <a:buNone/>
              <a:defRPr sz="800"/>
            </a:lvl4pPr>
            <a:lvl5pPr rtl="0" indent="-7620" marL="1645920">
              <a:buFont typeface="Times New Roman"/>
              <a:buNone/>
              <a:defRPr sz="800"/>
            </a:lvl5pPr>
            <a:lvl6pPr rtl="0" indent="0" marL="2057400">
              <a:buFont typeface="Times New Roman"/>
              <a:buNone/>
              <a:defRPr sz="800"/>
            </a:lvl6pPr>
            <a:lvl7pPr rtl="0" indent="-5079" marL="2468880">
              <a:buFont typeface="Times New Roman"/>
              <a:buNone/>
              <a:defRPr sz="800"/>
            </a:lvl7pPr>
            <a:lvl8pPr rtl="0" indent="-10160" marL="2880360">
              <a:buFont typeface="Times New Roman"/>
              <a:buNone/>
              <a:defRPr sz="800"/>
            </a:lvl8pPr>
            <a:lvl9pPr rtl="0" indent="-2540" marL="3291840">
              <a:buFont typeface="Times New Roman"/>
              <a:buNone/>
              <a:defRPr sz="800"/>
            </a:lvl9pPr>
          </a:lstStyle>
          <a:p/>
        </p:txBody>
      </p:sp>
      <p:sp>
        <p:nvSpPr>
          <p:cNvPr id="218" name="Shape 218"/>
          <p:cNvSpPr txBox="1"/>
          <p:nvPr>
            <p:ph idx="10" type="dt"/>
          </p:nvPr>
        </p:nvSpPr>
        <p:spPr>
          <a:xfrm>
            <a:off y="6248400" x="685800"/>
            <a:ext cy="458788" cx="190658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3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marR="0" indent="-5080" marL="41148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marR="0" indent="-10160" marL="82296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marR="0" indent="-2539" marL="123444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marR="0" indent="-7620" marL="164592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R="0" indent="0" marL="205740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R="0" indent="-5079" marL="246888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R="0" indent="-10160" marL="288036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R="0" indent="-2540" marL="329184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19" name="Shape 219"/>
          <p:cNvSpPr txBox="1"/>
          <p:nvPr>
            <p:ph idx="11" type="ftr"/>
          </p:nvPr>
        </p:nvSpPr>
        <p:spPr>
          <a:xfrm>
            <a:off y="6248400" x="3122613"/>
            <a:ext cy="458788" cx="28987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3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marR="0" indent="-5080" marL="41148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marR="0" indent="-10160" marL="82296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marR="0" indent="-2539" marL="123444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marR="0" indent="-7620" marL="164592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R="0" indent="0" marL="205740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R="0" indent="-5079" marL="246888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R="0" indent="-10160" marL="288036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R="0" indent="-2540" marL="329184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20" name="Shape 220"/>
          <p:cNvSpPr txBox="1"/>
          <p:nvPr>
            <p:ph idx="12" type="sldNum"/>
          </p:nvPr>
        </p:nvSpPr>
        <p:spPr>
          <a:xfrm>
            <a:off y="6248400" x="6551612"/>
            <a:ext cy="458788" cx="19081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3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marR="0" indent="-5080" marL="41148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marR="0" indent="-10160" marL="82296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marR="0" indent="-2539" marL="123444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marR="0" indent="-7620" marL="164592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R="0" indent="0" marL="205740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R="0" indent="-5079" marL="246888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R="0" indent="-10160" marL="288036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R="0" indent="-2540" marL="329184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vertTx" type="vertTx">
  <p:cSld name="vertTx">
    <p:spTree>
      <p:nvGrpSpPr>
        <p:cNvPr id="221" name="Shape 2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2" name="Shape 222"/>
          <p:cNvSpPr txBox="1"/>
          <p:nvPr>
            <p:ph type="title"/>
          </p:nvPr>
        </p:nvSpPr>
        <p:spPr>
          <a:xfrm>
            <a:off y="608012" x="685800"/>
            <a:ext cy="1144587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ctr" rtl="0" marL="41148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ctr" rtl="0" marL="82296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ctr" rtl="0" marL="123444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ctr" rtl="0" marL="164592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23" name="Shape 223"/>
          <p:cNvSpPr txBox="1"/>
          <p:nvPr>
            <p:ph idx="1" type="body"/>
          </p:nvPr>
        </p:nvSpPr>
        <p:spPr>
          <a:xfrm rot="5400000">
            <a:off y="151606" x="2513806"/>
            <a:ext cy="7772400" cx="4116386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96850" marL="307975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indent="-166687" marL="668338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indent="-133350" marL="102870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indent="-138112" marL="1439863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indent="-142875" marL="1851025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indent="-135889" marL="226314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indent="-140970" marL="267462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indent="-146050" marL="30861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indent="-138429" marL="349758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24" name="Shape 224"/>
          <p:cNvSpPr txBox="1"/>
          <p:nvPr>
            <p:ph idx="10" type="dt"/>
          </p:nvPr>
        </p:nvSpPr>
        <p:spPr>
          <a:xfrm>
            <a:off y="6248400" x="685800"/>
            <a:ext cy="458788" cx="190658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3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marR="0" indent="-5080" marL="41148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marR="0" indent="-10160" marL="82296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marR="0" indent="-2539" marL="123444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marR="0" indent="-7620" marL="164592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R="0" indent="0" marL="205740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R="0" indent="-5079" marL="246888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R="0" indent="-10160" marL="288036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R="0" indent="-2540" marL="329184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25" name="Shape 225"/>
          <p:cNvSpPr txBox="1"/>
          <p:nvPr>
            <p:ph idx="11" type="ftr"/>
          </p:nvPr>
        </p:nvSpPr>
        <p:spPr>
          <a:xfrm>
            <a:off y="6248400" x="3122613"/>
            <a:ext cy="458788" cx="28987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3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marR="0" indent="-5080" marL="41148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marR="0" indent="-10160" marL="82296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marR="0" indent="-2539" marL="123444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marR="0" indent="-7620" marL="164592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R="0" indent="0" marL="205740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R="0" indent="-5079" marL="246888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R="0" indent="-10160" marL="288036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R="0" indent="-2540" marL="329184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26" name="Shape 226"/>
          <p:cNvSpPr txBox="1"/>
          <p:nvPr>
            <p:ph idx="12" type="sldNum"/>
          </p:nvPr>
        </p:nvSpPr>
        <p:spPr>
          <a:xfrm>
            <a:off y="6248400" x="6551612"/>
            <a:ext cy="458788" cx="19081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3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marR="0" indent="-5080" marL="41148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marR="0" indent="-10160" marL="82296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marR="0" indent="-2539" marL="123444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marR="0" indent="-7620" marL="164592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R="0" indent="0" marL="205740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R="0" indent="-5079" marL="246888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R="0" indent="-10160" marL="288036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R="0" indent="-2540" marL="329184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vertTitleAndTx" type="vertTitleAndTx">
  <p:cSld name="vertTitleAndTx">
    <p:spTree>
      <p:nvGrpSpPr>
        <p:cNvPr id="227" name="Shape 2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8" name="Shape 228"/>
          <p:cNvSpPr txBox="1"/>
          <p:nvPr>
            <p:ph type="title"/>
          </p:nvPr>
        </p:nvSpPr>
        <p:spPr>
          <a:xfrm rot="5400000">
            <a:off y="2381012" x="4742735"/>
            <a:ext cy="1943100" cx="548782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ctr" rtl="0" marL="41148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ctr" rtl="0" marL="82296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ctr" rtl="0" marL="123444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ctr" rtl="0" marL="164592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29" name="Shape 229"/>
          <p:cNvSpPr txBox="1"/>
          <p:nvPr>
            <p:ph idx="1" type="body"/>
          </p:nvPr>
        </p:nvSpPr>
        <p:spPr>
          <a:xfrm rot="5400000">
            <a:off y="506492" x="787955"/>
            <a:ext cy="5692139" cx="548782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96850" marL="307975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indent="-166687" marL="668338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indent="-133350" marL="102870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indent="-138112" marL="1439863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indent="-142875" marL="1851025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indent="-135889" marL="226314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indent="-140970" marL="267462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indent="-146050" marL="30861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indent="-138429" marL="349758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30" name="Shape 230"/>
          <p:cNvSpPr txBox="1"/>
          <p:nvPr>
            <p:ph idx="10" type="dt"/>
          </p:nvPr>
        </p:nvSpPr>
        <p:spPr>
          <a:xfrm>
            <a:off y="6248400" x="685800"/>
            <a:ext cy="458788" cx="190658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3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marR="0" indent="-5080" marL="41148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marR="0" indent="-10160" marL="82296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marR="0" indent="-2539" marL="123444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marR="0" indent="-7620" marL="164592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R="0" indent="0" marL="205740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R="0" indent="-5079" marL="246888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R="0" indent="-10160" marL="288036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R="0" indent="-2540" marL="329184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31" name="Shape 231"/>
          <p:cNvSpPr txBox="1"/>
          <p:nvPr>
            <p:ph idx="11" type="ftr"/>
          </p:nvPr>
        </p:nvSpPr>
        <p:spPr>
          <a:xfrm>
            <a:off y="6248400" x="3122613"/>
            <a:ext cy="458788" cx="28987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3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marR="0" indent="-5080" marL="41148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marR="0" indent="-10160" marL="82296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marR="0" indent="-2539" marL="123444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marR="0" indent="-7620" marL="164592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R="0" indent="0" marL="205740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R="0" indent="-5079" marL="246888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R="0" indent="-10160" marL="288036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R="0" indent="-2540" marL="329184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32" name="Shape 232"/>
          <p:cNvSpPr txBox="1"/>
          <p:nvPr>
            <p:ph idx="12" type="sldNum"/>
          </p:nvPr>
        </p:nvSpPr>
        <p:spPr>
          <a:xfrm>
            <a:off y="6248400" x="6551612"/>
            <a:ext cy="458788" cx="19081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3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marR="0" indent="-5080" marL="41148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marR="0" indent="-10160" marL="82296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marR="0" indent="-2539" marL="123444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marR="0" indent="-7620" marL="164592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R="0" indent="0" marL="205740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R="0" indent="-5079" marL="246888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R="0" indent="-10160" marL="288036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R="0" indent="-2540" marL="329184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id="239" name="Shape 2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0" name="Shape 240"/>
          <p:cNvSpPr txBox="1"/>
          <p:nvPr>
            <p:ph type="ctrTitle"/>
          </p:nvPr>
        </p:nvSpPr>
        <p:spPr>
          <a:xfrm>
            <a:off y="2130425" x="685800"/>
            <a:ext cy="1470024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Shape 241"/>
          <p:cNvSpPr txBox="1"/>
          <p:nvPr>
            <p:ph idx="1" type="subTitle"/>
          </p:nvPr>
        </p:nvSpPr>
        <p:spPr>
          <a:xfrm>
            <a:off y="3886200" x="1371600"/>
            <a:ext cy="1752600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trike="noStrike" u="none" b="0" cap="none" baseline="0" sz="3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 marR="0" indent="0" marL="45720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trike="noStrike" u="none" b="0" cap="none" baseline="0" sz="28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 marR="0" indent="0" marL="91440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trike="noStrike" u="none" b="0" cap="none" baseline="0" sz="24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 marR="0" indent="0" marL="137160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 marR="0" indent="0" marL="182880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ctr" rtl="0" marR="0" indent="0" marL="228600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ctr" rtl="0" marR="0" indent="0" marL="274320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ctr" rtl="0" marR="0" indent="0" marL="320040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ctr" rtl="0" marR="0" indent="0" marL="365760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2" name="Shape 242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3" name="Shape 243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4" name="Shape 244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obj" type="obj">
  <p:cSld name="obj">
    <p:spTree>
      <p:nvGrpSpPr>
        <p:cNvPr id="245" name="Shape 2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6" name="Shape 24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y="1600200" x="457200"/>
            <a:ext cy="4525963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2225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indent="-177800" marL="7429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indent="-136525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indent="-1524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indent="-1524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indent="-152400" marL="25146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indent="-152400" marL="29718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indent="-152400" marL="34290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indent="-152400" marL="38862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8" name="Shape 248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9" name="Shape 249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0" name="Shape 250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secHead" type="secHead">
  <p:cSld name="secHead">
    <p:spTree>
      <p:nvGrpSpPr>
        <p:cNvPr id="251" name="Shape 2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2" name="Shape 252"/>
          <p:cNvSpPr txBox="1"/>
          <p:nvPr>
            <p:ph type="title"/>
          </p:nvPr>
        </p:nvSpPr>
        <p:spPr>
          <a:xfrm>
            <a:off y="4406900" x="722312"/>
            <a:ext cy="1362075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defRPr b="1" cap="small" sz="4000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y="2906713" x="722312"/>
            <a:ext cy="1500187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rtl="0" indent="0" marL="457200"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rtl="0" indent="0" marL="914400"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rtl="0" indent="0" marL="137160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rtl="0" indent="0" marL="182880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rtl="0" indent="0" marL="228600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rtl="0" indent="0" marL="274320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rtl="0" indent="0" marL="320040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rtl="0" indent="0" marL="365760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54" name="Shape 254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5" name="Shape 255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6" name="Shape 256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Obj" type="twoObj">
  <p:cSld name="twoObj">
    <p:spTree>
      <p:nvGrpSpPr>
        <p:cNvPr id="257" name="Shape 2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8" name="Shape 25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y="1600200" x="457200"/>
            <a:ext cy="4525963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id="260" name="Shape 260"/>
          <p:cNvSpPr txBox="1"/>
          <p:nvPr>
            <p:ph idx="2" type="body"/>
          </p:nvPr>
        </p:nvSpPr>
        <p:spPr>
          <a:xfrm>
            <a:off y="1600200" x="4648200"/>
            <a:ext cy="4525963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id="261" name="Shape 261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2" name="Shape 262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3" name="Shape 263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TxTwoObj" type="twoTxTwoObj">
  <p:cSld name="twoTxTwoObj">
    <p:spTree>
      <p:nvGrpSpPr>
        <p:cNvPr id="264" name="Shape 2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5" name="Shape 26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266" name="Shape 266"/>
          <p:cNvSpPr txBox="1"/>
          <p:nvPr>
            <p:ph idx="1" type="body"/>
          </p:nvPr>
        </p:nvSpPr>
        <p:spPr>
          <a:xfrm>
            <a:off y="1535112" x="457200"/>
            <a:ext cy="639762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Font typeface="Calibri"/>
              <a:buNone/>
              <a:defRPr b="1" sz="2400"/>
            </a:lvl1pPr>
            <a:lvl2pPr rtl="0" indent="0" marL="457200">
              <a:buFont typeface="Calibri"/>
              <a:buNone/>
              <a:defRPr b="1" sz="2000"/>
            </a:lvl2pPr>
            <a:lvl3pPr rtl="0" indent="0" marL="914400">
              <a:buFont typeface="Calibri"/>
              <a:buNone/>
              <a:defRPr b="1" sz="1800"/>
            </a:lvl3pPr>
            <a:lvl4pPr rtl="0" indent="0" marL="1371600">
              <a:buFont typeface="Calibri"/>
              <a:buNone/>
              <a:defRPr b="1" sz="1600"/>
            </a:lvl4pPr>
            <a:lvl5pPr rtl="0" indent="0" marL="1828800">
              <a:buFont typeface="Calibri"/>
              <a:buNone/>
              <a:defRPr b="1" sz="1600"/>
            </a:lvl5pPr>
            <a:lvl6pPr rtl="0" indent="0" marL="2286000">
              <a:buFont typeface="Calibri"/>
              <a:buNone/>
              <a:defRPr b="1" sz="1600"/>
            </a:lvl6pPr>
            <a:lvl7pPr rtl="0" indent="0" marL="2743200">
              <a:buFont typeface="Calibri"/>
              <a:buNone/>
              <a:defRPr b="1" sz="1600"/>
            </a:lvl7pPr>
            <a:lvl8pPr rtl="0" indent="0" marL="3200400">
              <a:buFont typeface="Calibri"/>
              <a:buNone/>
              <a:defRPr b="1" sz="1600"/>
            </a:lvl8pPr>
            <a:lvl9pPr rtl="0" indent="0" marL="3657600">
              <a:buFont typeface="Calibri"/>
              <a:buNone/>
              <a:defRPr b="1" sz="1600"/>
            </a:lvl9pPr>
          </a:lstStyle>
          <a:p/>
        </p:txBody>
      </p:sp>
      <p:sp>
        <p:nvSpPr>
          <p:cNvPr id="267" name="Shape 267"/>
          <p:cNvSpPr txBox="1"/>
          <p:nvPr>
            <p:ph idx="2" type="body"/>
          </p:nvPr>
        </p:nvSpPr>
        <p:spPr>
          <a:xfrm>
            <a:off y="2174875" x="457200"/>
            <a:ext cy="3951287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/>
        </p:txBody>
      </p:sp>
      <p:sp>
        <p:nvSpPr>
          <p:cNvPr id="268" name="Shape 268"/>
          <p:cNvSpPr txBox="1"/>
          <p:nvPr>
            <p:ph idx="3" type="body"/>
          </p:nvPr>
        </p:nvSpPr>
        <p:spPr>
          <a:xfrm>
            <a:off y="1535112" x="4645025"/>
            <a:ext cy="639762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Font typeface="Calibri"/>
              <a:buNone/>
              <a:defRPr b="1" sz="2400"/>
            </a:lvl1pPr>
            <a:lvl2pPr rtl="0" indent="0" marL="457200">
              <a:buFont typeface="Calibri"/>
              <a:buNone/>
              <a:defRPr b="1" sz="2000"/>
            </a:lvl2pPr>
            <a:lvl3pPr rtl="0" indent="0" marL="914400">
              <a:buFont typeface="Calibri"/>
              <a:buNone/>
              <a:defRPr b="1" sz="1800"/>
            </a:lvl3pPr>
            <a:lvl4pPr rtl="0" indent="0" marL="1371600">
              <a:buFont typeface="Calibri"/>
              <a:buNone/>
              <a:defRPr b="1" sz="1600"/>
            </a:lvl4pPr>
            <a:lvl5pPr rtl="0" indent="0" marL="1828800">
              <a:buFont typeface="Calibri"/>
              <a:buNone/>
              <a:defRPr b="1" sz="1600"/>
            </a:lvl5pPr>
            <a:lvl6pPr rtl="0" indent="0" marL="2286000">
              <a:buFont typeface="Calibri"/>
              <a:buNone/>
              <a:defRPr b="1" sz="1600"/>
            </a:lvl6pPr>
            <a:lvl7pPr rtl="0" indent="0" marL="2743200">
              <a:buFont typeface="Calibri"/>
              <a:buNone/>
              <a:defRPr b="1" sz="1600"/>
            </a:lvl7pPr>
            <a:lvl8pPr rtl="0" indent="0" marL="3200400">
              <a:buFont typeface="Calibri"/>
              <a:buNone/>
              <a:defRPr b="1" sz="1600"/>
            </a:lvl8pPr>
            <a:lvl9pPr rtl="0" indent="0" marL="3657600">
              <a:buFont typeface="Calibri"/>
              <a:buNone/>
              <a:defRPr b="1" sz="1600"/>
            </a:lvl9pPr>
          </a:lstStyle>
          <a:p/>
        </p:txBody>
      </p:sp>
      <p:sp>
        <p:nvSpPr>
          <p:cNvPr id="269" name="Shape 269"/>
          <p:cNvSpPr txBox="1"/>
          <p:nvPr>
            <p:ph idx="4" type="body"/>
          </p:nvPr>
        </p:nvSpPr>
        <p:spPr>
          <a:xfrm>
            <a:off y="2174875" x="4645025"/>
            <a:ext cy="3951287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/>
        </p:txBody>
      </p:sp>
      <p:sp>
        <p:nvSpPr>
          <p:cNvPr id="270" name="Shape 270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1" name="Shape 271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2" name="Shape 272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Only" type="titleOnly">
  <p:cSld name="titleOnly">
    <p:spTree>
      <p:nvGrpSpPr>
        <p:cNvPr id="273" name="Shape 2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4" name="Shape 27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5" name="Shape 275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6" name="Shape 276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7" name="Shape 277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Obj" type="twoObj">
  <p:cSld name="twoObj">
    <p:spTree>
      <p:nvGrpSpPr>
        <p:cNvPr id="32" name="Shape 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y="1600200" x="457200"/>
            <a:ext cy="4525963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2" type="body"/>
          </p:nvPr>
        </p:nvSpPr>
        <p:spPr>
          <a:xfrm>
            <a:off y="1600200" x="4648201"/>
            <a:ext cy="4525963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id="36" name="Shape 36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-12678" marL="45717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-12655" marL="91435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-12633" marL="1371533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-12610" marL="182871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-12587" marL="228588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-12564" marL="274306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-12539" marL="320024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-12515" marL="3657416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-12678" marL="45717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-12655" marL="91435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-12633" marL="1371533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-12610" marL="182871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-12587" marL="228588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-12564" marL="274306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-12539" marL="320024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-12515" marL="3657416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-12678" marL="45717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-12655" marL="91435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-12633" marL="1371533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-12610" marL="182871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-12587" marL="228588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-12564" marL="274306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-12539" marL="320024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-12515" marL="3657416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id="278" name="Shape 2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9" name="Shape 279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0" name="Shape 280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Shape 281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objTx" type="objTx">
  <p:cSld name="objTx">
    <p:spTree>
      <p:nvGrpSpPr>
        <p:cNvPr id="282" name="Shape 2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3" name="Shape 283"/>
          <p:cNvSpPr txBox="1"/>
          <p:nvPr>
            <p:ph type="title"/>
          </p:nvPr>
        </p:nvSpPr>
        <p:spPr>
          <a:xfrm>
            <a:off y="273050" x="457200"/>
            <a:ext cy="1162049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defRPr b="1" sz="2000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y="273050" x="3575050"/>
            <a:ext cy="5853112" cx="511175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/>
        </p:txBody>
      </p:sp>
      <p:sp>
        <p:nvSpPr>
          <p:cNvPr id="285" name="Shape 285"/>
          <p:cNvSpPr txBox="1"/>
          <p:nvPr>
            <p:ph idx="2" type="body"/>
          </p:nvPr>
        </p:nvSpPr>
        <p:spPr>
          <a:xfrm>
            <a:off y="1435100" x="457200"/>
            <a:ext cy="4691063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buFont typeface="Calibri"/>
              <a:buNone/>
              <a:defRPr sz="1400"/>
            </a:lvl1pPr>
            <a:lvl2pPr rtl="0" indent="0" marL="457200">
              <a:buFont typeface="Calibri"/>
              <a:buNone/>
              <a:defRPr sz="1200"/>
            </a:lvl2pPr>
            <a:lvl3pPr rtl="0" indent="0" marL="914400">
              <a:buFont typeface="Calibri"/>
              <a:buNone/>
              <a:defRPr sz="1000"/>
            </a:lvl3pPr>
            <a:lvl4pPr rtl="0" indent="0" marL="1371600">
              <a:buFont typeface="Calibri"/>
              <a:buNone/>
              <a:defRPr sz="900"/>
            </a:lvl4pPr>
            <a:lvl5pPr rtl="0" indent="0" marL="1828800">
              <a:buFont typeface="Calibri"/>
              <a:buNone/>
              <a:defRPr sz="900"/>
            </a:lvl5pPr>
            <a:lvl6pPr rtl="0" indent="0" marL="2286000">
              <a:buFont typeface="Calibri"/>
              <a:buNone/>
              <a:defRPr sz="900"/>
            </a:lvl6pPr>
            <a:lvl7pPr rtl="0" indent="0" marL="2743200">
              <a:buFont typeface="Calibri"/>
              <a:buNone/>
              <a:defRPr sz="900"/>
            </a:lvl7pPr>
            <a:lvl8pPr rtl="0" indent="0" marL="3200400">
              <a:buFont typeface="Calibri"/>
              <a:buNone/>
              <a:defRPr sz="900"/>
            </a:lvl8pPr>
            <a:lvl9pPr rtl="0" indent="0" marL="3657600">
              <a:buFont typeface="Calibri"/>
              <a:buNone/>
              <a:defRPr sz="900"/>
            </a:lvl9pPr>
          </a:lstStyle>
          <a:p/>
        </p:txBody>
      </p:sp>
      <p:sp>
        <p:nvSpPr>
          <p:cNvPr id="286" name="Shape 286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7" name="Shape 287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8" name="Shape 288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picTx" type="picTx">
  <p:cSld name="picTx">
    <p:spTree>
      <p:nvGrpSpPr>
        <p:cNvPr id="289" name="Shape 2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0" name="Shape 290"/>
          <p:cNvSpPr txBox="1"/>
          <p:nvPr>
            <p:ph type="title"/>
          </p:nvPr>
        </p:nvSpPr>
        <p:spPr>
          <a:xfrm>
            <a:off y="4800600" x="1792288"/>
            <a:ext cy="566737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defRPr b="1" sz="2000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291" name="Shape 291"/>
          <p:cNvSpPr/>
          <p:nvPr>
            <p:ph idx="2" type="pic"/>
          </p:nvPr>
        </p:nvSpPr>
        <p:spPr>
          <a:xfrm>
            <a:off y="612775" x="1792288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buClr>
                <a:srgbClr val="898989"/>
              </a:buClr>
              <a:buFont typeface="Calibri"/>
              <a:buNone/>
              <a:defRPr strike="noStrike" u="none" b="0" cap="none" baseline="0" sz="3200" i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buClr>
                <a:schemeClr val="dk1"/>
              </a:buClr>
              <a:buFont typeface="Calibri"/>
              <a:buNone/>
              <a:defRPr strike="noStrike" u="none" b="0" cap="none" baseline="0" sz="2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buClr>
                <a:schemeClr val="dk1"/>
              </a:buClr>
              <a:buFont typeface="Calibri"/>
              <a:buNone/>
              <a:defRPr strike="noStrike" u="none" b="0" cap="none" baseline="0" sz="2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buClr>
                <a:schemeClr val="dk1"/>
              </a:buClr>
              <a:buFont typeface="Calibri"/>
              <a:buNone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buClr>
                <a:schemeClr val="dk1"/>
              </a:buClr>
              <a:buFont typeface="Calibri"/>
              <a:buNone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buClr>
                <a:schemeClr val="dk1"/>
              </a:buClr>
              <a:buFont typeface="Calibri"/>
              <a:buNone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buClr>
                <a:schemeClr val="dk1"/>
              </a:buClr>
              <a:buFont typeface="Calibri"/>
              <a:buNone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buClr>
                <a:schemeClr val="dk1"/>
              </a:buClr>
              <a:buFont typeface="Calibri"/>
              <a:buNone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buClr>
                <a:schemeClr val="dk1"/>
              </a:buClr>
              <a:buFont typeface="Calibri"/>
              <a:buNone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2" name="Shape 292"/>
          <p:cNvSpPr txBox="1"/>
          <p:nvPr>
            <p:ph idx="1" type="body"/>
          </p:nvPr>
        </p:nvSpPr>
        <p:spPr>
          <a:xfrm>
            <a:off y="5367337" x="1792288"/>
            <a:ext cy="804861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buFont typeface="Calibri"/>
              <a:buNone/>
              <a:defRPr sz="1400"/>
            </a:lvl1pPr>
            <a:lvl2pPr rtl="0" indent="0" marL="457200">
              <a:buFont typeface="Calibri"/>
              <a:buNone/>
              <a:defRPr sz="1200"/>
            </a:lvl2pPr>
            <a:lvl3pPr rtl="0" indent="0" marL="914400">
              <a:buFont typeface="Calibri"/>
              <a:buNone/>
              <a:defRPr sz="1000"/>
            </a:lvl3pPr>
            <a:lvl4pPr rtl="0" indent="0" marL="1371600">
              <a:buFont typeface="Calibri"/>
              <a:buNone/>
              <a:defRPr sz="900"/>
            </a:lvl4pPr>
            <a:lvl5pPr rtl="0" indent="0" marL="1828800">
              <a:buFont typeface="Calibri"/>
              <a:buNone/>
              <a:defRPr sz="900"/>
            </a:lvl5pPr>
            <a:lvl6pPr rtl="0" indent="0" marL="2286000">
              <a:buFont typeface="Calibri"/>
              <a:buNone/>
              <a:defRPr sz="900"/>
            </a:lvl6pPr>
            <a:lvl7pPr rtl="0" indent="0" marL="2743200">
              <a:buFont typeface="Calibri"/>
              <a:buNone/>
              <a:defRPr sz="900"/>
            </a:lvl7pPr>
            <a:lvl8pPr rtl="0" indent="0" marL="3200400">
              <a:buFont typeface="Calibri"/>
              <a:buNone/>
              <a:defRPr sz="900"/>
            </a:lvl8pPr>
            <a:lvl9pPr rtl="0" indent="0" marL="3657600">
              <a:buFont typeface="Calibri"/>
              <a:buNone/>
              <a:defRPr sz="900"/>
            </a:lvl9pPr>
          </a:lstStyle>
          <a:p/>
        </p:txBody>
      </p:sp>
      <p:sp>
        <p:nvSpPr>
          <p:cNvPr id="293" name="Shape 293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4" name="Shape 294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5" name="Shape 295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vertTx" type="vertTx">
  <p:cSld name="vertTx">
    <p:spTree>
      <p:nvGrpSpPr>
        <p:cNvPr id="296" name="Shape 2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7" name="Shape 29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8" name="Shape 298"/>
          <p:cNvSpPr txBox="1"/>
          <p:nvPr>
            <p:ph idx="1" type="body"/>
          </p:nvPr>
        </p:nvSpPr>
        <p:spPr>
          <a:xfrm rot="5400000">
            <a:off y="-251618" x="2309018"/>
            <a:ext cy="8229600" cx="452596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2225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indent="-177800" marL="7429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indent="-136525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indent="-1524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indent="-1524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indent="-152400" marL="25146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indent="-152400" marL="29718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indent="-152400" marL="34290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indent="-152400" marL="38862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Shape 299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0" name="Shape 300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1" name="Shape 301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vertTitleAndTx" type="vertTitleAndTx">
  <p:cSld name="vertTitleAndTx">
    <p:spTree>
      <p:nvGrpSpPr>
        <p:cNvPr id="302" name="Shape 3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3" name="Shape 303"/>
          <p:cNvSpPr txBox="1"/>
          <p:nvPr>
            <p:ph type="title"/>
          </p:nvPr>
        </p:nvSpPr>
        <p:spPr>
          <a:xfrm rot="5400000">
            <a:off y="2171700" x="4732337"/>
            <a:ext cy="2057400" cx="5851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4" name="Shape 304"/>
          <p:cNvSpPr txBox="1"/>
          <p:nvPr>
            <p:ph idx="1" type="body"/>
          </p:nvPr>
        </p:nvSpPr>
        <p:spPr>
          <a:xfrm rot="5400000">
            <a:off y="190500" x="541337"/>
            <a:ext cy="6019799" cx="5851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2225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indent="-177800" marL="7429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indent="-136525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indent="-1524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indent="-1524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indent="-152400" marL="25146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indent="-152400" marL="29718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indent="-152400" marL="34290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indent="-152400" marL="38862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5" name="Shape 305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6" name="Shape 306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7" name="Shape 307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id="314" name="Shape 3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5" name="Shape 315"/>
          <p:cNvSpPr txBox="1"/>
          <p:nvPr>
            <p:ph type="ctrTitle"/>
          </p:nvPr>
        </p:nvSpPr>
        <p:spPr>
          <a:xfrm>
            <a:off y="2130425" x="685800"/>
            <a:ext cy="1470024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6" name="Shape 316"/>
          <p:cNvSpPr txBox="1"/>
          <p:nvPr>
            <p:ph idx="1" type="subTitle"/>
          </p:nvPr>
        </p:nvSpPr>
        <p:spPr>
          <a:xfrm>
            <a:off y="3886200" x="1371600"/>
            <a:ext cy="1752600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trike="noStrike" u="none" b="0" cap="none" baseline="0" sz="3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 marR="0" indent="0" marL="45720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trike="noStrike" u="none" b="0" cap="none" baseline="0" sz="28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 marR="0" indent="0" marL="91440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trike="noStrike" u="none" b="0" cap="none" baseline="0" sz="24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 marR="0" indent="0" marL="137160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 marR="0" indent="0" marL="182880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ctr" rtl="0" marR="0" indent="0" marL="228600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ctr" rtl="0" marR="0" indent="0" marL="274320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ctr" rtl="0" marR="0" indent="0" marL="320040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ctr" rtl="0" marR="0" indent="0" marL="365760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7" name="Shape 317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8" name="Shape 318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9" name="Shape 319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obj" type="obj">
  <p:cSld name="obj">
    <p:spTree>
      <p:nvGrpSpPr>
        <p:cNvPr id="320" name="Shape 3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1" name="Shape 32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2" name="Shape 322"/>
          <p:cNvSpPr txBox="1"/>
          <p:nvPr>
            <p:ph idx="1" type="body"/>
          </p:nvPr>
        </p:nvSpPr>
        <p:spPr>
          <a:xfrm>
            <a:off y="1600200" x="457200"/>
            <a:ext cy="4525963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2225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indent="-177800" marL="7429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indent="-136525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indent="-1524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indent="-1524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indent="-152400" marL="25146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indent="-152400" marL="29718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indent="-152400" marL="34290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indent="-152400" marL="38862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3" name="Shape 323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4" name="Shape 324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5" name="Shape 325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secHead" type="secHead">
  <p:cSld name="secHead">
    <p:spTree>
      <p:nvGrpSpPr>
        <p:cNvPr id="326" name="Shape 3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7" name="Shape 327"/>
          <p:cNvSpPr txBox="1"/>
          <p:nvPr>
            <p:ph type="title"/>
          </p:nvPr>
        </p:nvSpPr>
        <p:spPr>
          <a:xfrm>
            <a:off y="4406900" x="722312"/>
            <a:ext cy="1362075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defRPr b="1" cap="small" sz="4000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328" name="Shape 328"/>
          <p:cNvSpPr txBox="1"/>
          <p:nvPr>
            <p:ph idx="1" type="body"/>
          </p:nvPr>
        </p:nvSpPr>
        <p:spPr>
          <a:xfrm>
            <a:off y="2906713" x="722312"/>
            <a:ext cy="1500187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rtl="0" indent="0" marL="457200"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rtl="0" indent="0" marL="914400"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rtl="0" indent="0" marL="137160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rtl="0" indent="0" marL="182880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rtl="0" indent="0" marL="228600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rtl="0" indent="0" marL="274320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rtl="0" indent="0" marL="320040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rtl="0" indent="0" marL="365760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29" name="Shape 329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0" name="Shape 330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1" name="Shape 331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Obj" type="twoObj">
  <p:cSld name="twoObj">
    <p:spTree>
      <p:nvGrpSpPr>
        <p:cNvPr id="332" name="Shape 3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3" name="Shape 33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4" name="Shape 334"/>
          <p:cNvSpPr txBox="1"/>
          <p:nvPr>
            <p:ph idx="1" type="body"/>
          </p:nvPr>
        </p:nvSpPr>
        <p:spPr>
          <a:xfrm>
            <a:off y="1600200" x="457200"/>
            <a:ext cy="4525963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id="335" name="Shape 335"/>
          <p:cNvSpPr txBox="1"/>
          <p:nvPr>
            <p:ph idx="2" type="body"/>
          </p:nvPr>
        </p:nvSpPr>
        <p:spPr>
          <a:xfrm>
            <a:off y="1600200" x="4648200"/>
            <a:ext cy="4525963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id="336" name="Shape 336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7" name="Shape 337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8" name="Shape 338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TxTwoObj" type="twoTxTwoObj">
  <p:cSld name="twoTxTwoObj">
    <p:spTree>
      <p:nvGrpSpPr>
        <p:cNvPr id="339" name="Shape 3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0" name="Shape 34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341" name="Shape 341"/>
          <p:cNvSpPr txBox="1"/>
          <p:nvPr>
            <p:ph idx="1" type="body"/>
          </p:nvPr>
        </p:nvSpPr>
        <p:spPr>
          <a:xfrm>
            <a:off y="1535112" x="457200"/>
            <a:ext cy="639762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Font typeface="Calibri"/>
              <a:buNone/>
              <a:defRPr b="1" sz="2400"/>
            </a:lvl1pPr>
            <a:lvl2pPr rtl="0" indent="0" marL="457200">
              <a:buFont typeface="Calibri"/>
              <a:buNone/>
              <a:defRPr b="1" sz="2000"/>
            </a:lvl2pPr>
            <a:lvl3pPr rtl="0" indent="0" marL="914400">
              <a:buFont typeface="Calibri"/>
              <a:buNone/>
              <a:defRPr b="1" sz="1800"/>
            </a:lvl3pPr>
            <a:lvl4pPr rtl="0" indent="0" marL="1371600">
              <a:buFont typeface="Calibri"/>
              <a:buNone/>
              <a:defRPr b="1" sz="1600"/>
            </a:lvl4pPr>
            <a:lvl5pPr rtl="0" indent="0" marL="1828800">
              <a:buFont typeface="Calibri"/>
              <a:buNone/>
              <a:defRPr b="1" sz="1600"/>
            </a:lvl5pPr>
            <a:lvl6pPr rtl="0" indent="0" marL="2286000">
              <a:buFont typeface="Calibri"/>
              <a:buNone/>
              <a:defRPr b="1" sz="1600"/>
            </a:lvl6pPr>
            <a:lvl7pPr rtl="0" indent="0" marL="2743200">
              <a:buFont typeface="Calibri"/>
              <a:buNone/>
              <a:defRPr b="1" sz="1600"/>
            </a:lvl7pPr>
            <a:lvl8pPr rtl="0" indent="0" marL="3200400">
              <a:buFont typeface="Calibri"/>
              <a:buNone/>
              <a:defRPr b="1" sz="1600"/>
            </a:lvl8pPr>
            <a:lvl9pPr rtl="0" indent="0" marL="3657600">
              <a:buFont typeface="Calibri"/>
              <a:buNone/>
              <a:defRPr b="1" sz="1600"/>
            </a:lvl9pPr>
          </a:lstStyle>
          <a:p/>
        </p:txBody>
      </p:sp>
      <p:sp>
        <p:nvSpPr>
          <p:cNvPr id="342" name="Shape 342"/>
          <p:cNvSpPr txBox="1"/>
          <p:nvPr>
            <p:ph idx="2" type="body"/>
          </p:nvPr>
        </p:nvSpPr>
        <p:spPr>
          <a:xfrm>
            <a:off y="2174875" x="457200"/>
            <a:ext cy="3951287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/>
        </p:txBody>
      </p:sp>
      <p:sp>
        <p:nvSpPr>
          <p:cNvPr id="343" name="Shape 343"/>
          <p:cNvSpPr txBox="1"/>
          <p:nvPr>
            <p:ph idx="3" type="body"/>
          </p:nvPr>
        </p:nvSpPr>
        <p:spPr>
          <a:xfrm>
            <a:off y="1535112" x="4645025"/>
            <a:ext cy="639762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Font typeface="Calibri"/>
              <a:buNone/>
              <a:defRPr b="1" sz="2400"/>
            </a:lvl1pPr>
            <a:lvl2pPr rtl="0" indent="0" marL="457200">
              <a:buFont typeface="Calibri"/>
              <a:buNone/>
              <a:defRPr b="1" sz="2000"/>
            </a:lvl2pPr>
            <a:lvl3pPr rtl="0" indent="0" marL="914400">
              <a:buFont typeface="Calibri"/>
              <a:buNone/>
              <a:defRPr b="1" sz="1800"/>
            </a:lvl3pPr>
            <a:lvl4pPr rtl="0" indent="0" marL="1371600">
              <a:buFont typeface="Calibri"/>
              <a:buNone/>
              <a:defRPr b="1" sz="1600"/>
            </a:lvl4pPr>
            <a:lvl5pPr rtl="0" indent="0" marL="1828800">
              <a:buFont typeface="Calibri"/>
              <a:buNone/>
              <a:defRPr b="1" sz="1600"/>
            </a:lvl5pPr>
            <a:lvl6pPr rtl="0" indent="0" marL="2286000">
              <a:buFont typeface="Calibri"/>
              <a:buNone/>
              <a:defRPr b="1" sz="1600"/>
            </a:lvl6pPr>
            <a:lvl7pPr rtl="0" indent="0" marL="2743200">
              <a:buFont typeface="Calibri"/>
              <a:buNone/>
              <a:defRPr b="1" sz="1600"/>
            </a:lvl7pPr>
            <a:lvl8pPr rtl="0" indent="0" marL="3200400">
              <a:buFont typeface="Calibri"/>
              <a:buNone/>
              <a:defRPr b="1" sz="1600"/>
            </a:lvl8pPr>
            <a:lvl9pPr rtl="0" indent="0" marL="3657600">
              <a:buFont typeface="Calibri"/>
              <a:buNone/>
              <a:defRPr b="1" sz="1600"/>
            </a:lvl9pPr>
          </a:lstStyle>
          <a:p/>
        </p:txBody>
      </p:sp>
      <p:sp>
        <p:nvSpPr>
          <p:cNvPr id="344" name="Shape 344"/>
          <p:cNvSpPr txBox="1"/>
          <p:nvPr>
            <p:ph idx="4" type="body"/>
          </p:nvPr>
        </p:nvSpPr>
        <p:spPr>
          <a:xfrm>
            <a:off y="2174875" x="4645025"/>
            <a:ext cy="3951287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/>
        </p:txBody>
      </p:sp>
      <p:sp>
        <p:nvSpPr>
          <p:cNvPr id="345" name="Shape 345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6" name="Shape 346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7" name="Shape 347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TxTwoObj" type="twoTxTwoObj">
  <p:cSld name="twoTxTwoObj">
    <p:spTree>
      <p:nvGrpSpPr>
        <p:cNvPr id="39" name="Shape 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y="1535112" x="457200"/>
            <a:ext cy="639762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Font typeface="Calibri"/>
              <a:buNone/>
              <a:defRPr b="1" sz="2400"/>
            </a:lvl1pPr>
            <a:lvl2pPr rtl="0" indent="-12678" marL="457178">
              <a:buFont typeface="Calibri"/>
              <a:buNone/>
              <a:defRPr b="1" sz="2000"/>
            </a:lvl2pPr>
            <a:lvl3pPr rtl="0" indent="-12655" marL="914355">
              <a:buFont typeface="Calibri"/>
              <a:buNone/>
              <a:defRPr b="1" sz="1800"/>
            </a:lvl3pPr>
            <a:lvl4pPr rtl="0" indent="-12633" marL="1371533">
              <a:buFont typeface="Calibri"/>
              <a:buNone/>
              <a:defRPr b="1" sz="1600"/>
            </a:lvl4pPr>
            <a:lvl5pPr rtl="0" indent="-12610" marL="1828710">
              <a:buFont typeface="Calibri"/>
              <a:buNone/>
              <a:defRPr b="1" sz="1600"/>
            </a:lvl5pPr>
            <a:lvl6pPr rtl="0" indent="-12587" marL="2285888">
              <a:buFont typeface="Calibri"/>
              <a:buNone/>
              <a:defRPr b="1" sz="1600"/>
            </a:lvl6pPr>
            <a:lvl7pPr rtl="0" indent="-12564" marL="2743065">
              <a:buFont typeface="Calibri"/>
              <a:buNone/>
              <a:defRPr b="1" sz="1600"/>
            </a:lvl7pPr>
            <a:lvl8pPr rtl="0" indent="-12539" marL="3200240">
              <a:buFont typeface="Calibri"/>
              <a:buNone/>
              <a:defRPr b="1" sz="1600"/>
            </a:lvl8pPr>
            <a:lvl9pPr rtl="0" indent="-12515" marL="3657416">
              <a:buFont typeface="Calibri"/>
              <a:buNone/>
              <a:defRPr b="1" sz="1600"/>
            </a:lvl9pPr>
          </a:lstStyle>
          <a:p/>
        </p:txBody>
      </p:sp>
      <p:sp>
        <p:nvSpPr>
          <p:cNvPr id="42" name="Shape 42"/>
          <p:cNvSpPr txBox="1"/>
          <p:nvPr>
            <p:ph idx="2" type="body"/>
          </p:nvPr>
        </p:nvSpPr>
        <p:spPr>
          <a:xfrm>
            <a:off y="2174875" x="457200"/>
            <a:ext cy="3951287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/>
        </p:txBody>
      </p:sp>
      <p:sp>
        <p:nvSpPr>
          <p:cNvPr id="43" name="Shape 43"/>
          <p:cNvSpPr txBox="1"/>
          <p:nvPr>
            <p:ph idx="3" type="body"/>
          </p:nvPr>
        </p:nvSpPr>
        <p:spPr>
          <a:xfrm>
            <a:off y="1535112" x="4645030"/>
            <a:ext cy="639762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Font typeface="Calibri"/>
              <a:buNone/>
              <a:defRPr b="1" sz="2400"/>
            </a:lvl1pPr>
            <a:lvl2pPr rtl="0" indent="-12678" marL="457178">
              <a:buFont typeface="Calibri"/>
              <a:buNone/>
              <a:defRPr b="1" sz="2000"/>
            </a:lvl2pPr>
            <a:lvl3pPr rtl="0" indent="-12655" marL="914355">
              <a:buFont typeface="Calibri"/>
              <a:buNone/>
              <a:defRPr b="1" sz="1800"/>
            </a:lvl3pPr>
            <a:lvl4pPr rtl="0" indent="-12633" marL="1371533">
              <a:buFont typeface="Calibri"/>
              <a:buNone/>
              <a:defRPr b="1" sz="1600"/>
            </a:lvl4pPr>
            <a:lvl5pPr rtl="0" indent="-12610" marL="1828710">
              <a:buFont typeface="Calibri"/>
              <a:buNone/>
              <a:defRPr b="1" sz="1600"/>
            </a:lvl5pPr>
            <a:lvl6pPr rtl="0" indent="-12587" marL="2285888">
              <a:buFont typeface="Calibri"/>
              <a:buNone/>
              <a:defRPr b="1" sz="1600"/>
            </a:lvl6pPr>
            <a:lvl7pPr rtl="0" indent="-12564" marL="2743065">
              <a:buFont typeface="Calibri"/>
              <a:buNone/>
              <a:defRPr b="1" sz="1600"/>
            </a:lvl7pPr>
            <a:lvl8pPr rtl="0" indent="-12539" marL="3200240">
              <a:buFont typeface="Calibri"/>
              <a:buNone/>
              <a:defRPr b="1" sz="1600"/>
            </a:lvl8pPr>
            <a:lvl9pPr rtl="0" indent="-12515" marL="3657416">
              <a:buFont typeface="Calibri"/>
              <a:buNone/>
              <a:defRPr b="1" sz="1600"/>
            </a:lvl9pPr>
          </a:lstStyle>
          <a:p/>
        </p:txBody>
      </p:sp>
      <p:sp>
        <p:nvSpPr>
          <p:cNvPr id="44" name="Shape 44"/>
          <p:cNvSpPr txBox="1"/>
          <p:nvPr>
            <p:ph idx="4" type="body"/>
          </p:nvPr>
        </p:nvSpPr>
        <p:spPr>
          <a:xfrm>
            <a:off y="2174875" x="4645030"/>
            <a:ext cy="3951287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/>
        </p:txBody>
      </p:sp>
      <p:sp>
        <p:nvSpPr>
          <p:cNvPr id="45" name="Shape 45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-12678" marL="45717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-12655" marL="91435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-12633" marL="1371533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-12610" marL="182871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-12587" marL="228588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-12564" marL="274306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-12539" marL="320024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-12515" marL="3657416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-12678" marL="45717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-12655" marL="91435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-12633" marL="1371533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-12610" marL="182871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-12587" marL="228588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-12564" marL="274306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-12539" marL="320024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-12515" marL="3657416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-12678" marL="45717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-12655" marL="91435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-12633" marL="1371533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-12610" marL="182871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-12587" marL="228588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-12564" marL="274306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-12539" marL="320024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-12515" marL="3657416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Only" type="titleOnly">
  <p:cSld name="titleOnly">
    <p:spTree>
      <p:nvGrpSpPr>
        <p:cNvPr id="348" name="Shape 3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9" name="Shape 34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0" name="Shape 350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1" name="Shape 351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2" name="Shape 352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id="353" name="Shape 3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4" name="Shape 354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Shape 355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6" name="Shape 356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objTx" type="objTx">
  <p:cSld name="objTx">
    <p:spTree>
      <p:nvGrpSpPr>
        <p:cNvPr id="357" name="Shape 3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8" name="Shape 358"/>
          <p:cNvSpPr txBox="1"/>
          <p:nvPr>
            <p:ph type="title"/>
          </p:nvPr>
        </p:nvSpPr>
        <p:spPr>
          <a:xfrm>
            <a:off y="273050" x="457200"/>
            <a:ext cy="1162049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defRPr b="1" sz="2000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359" name="Shape 359"/>
          <p:cNvSpPr txBox="1"/>
          <p:nvPr>
            <p:ph idx="1" type="body"/>
          </p:nvPr>
        </p:nvSpPr>
        <p:spPr>
          <a:xfrm>
            <a:off y="273050" x="3575050"/>
            <a:ext cy="5853112" cx="511175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/>
        </p:txBody>
      </p:sp>
      <p:sp>
        <p:nvSpPr>
          <p:cNvPr id="360" name="Shape 360"/>
          <p:cNvSpPr txBox="1"/>
          <p:nvPr>
            <p:ph idx="2" type="body"/>
          </p:nvPr>
        </p:nvSpPr>
        <p:spPr>
          <a:xfrm>
            <a:off y="1435100" x="457200"/>
            <a:ext cy="4691063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buFont typeface="Calibri"/>
              <a:buNone/>
              <a:defRPr sz="1400"/>
            </a:lvl1pPr>
            <a:lvl2pPr rtl="0" indent="0" marL="457200">
              <a:buFont typeface="Calibri"/>
              <a:buNone/>
              <a:defRPr sz="1200"/>
            </a:lvl2pPr>
            <a:lvl3pPr rtl="0" indent="0" marL="914400">
              <a:buFont typeface="Calibri"/>
              <a:buNone/>
              <a:defRPr sz="1000"/>
            </a:lvl3pPr>
            <a:lvl4pPr rtl="0" indent="0" marL="1371600">
              <a:buFont typeface="Calibri"/>
              <a:buNone/>
              <a:defRPr sz="900"/>
            </a:lvl4pPr>
            <a:lvl5pPr rtl="0" indent="0" marL="1828800">
              <a:buFont typeface="Calibri"/>
              <a:buNone/>
              <a:defRPr sz="900"/>
            </a:lvl5pPr>
            <a:lvl6pPr rtl="0" indent="0" marL="2286000">
              <a:buFont typeface="Calibri"/>
              <a:buNone/>
              <a:defRPr sz="900"/>
            </a:lvl6pPr>
            <a:lvl7pPr rtl="0" indent="0" marL="2743200">
              <a:buFont typeface="Calibri"/>
              <a:buNone/>
              <a:defRPr sz="900"/>
            </a:lvl7pPr>
            <a:lvl8pPr rtl="0" indent="0" marL="3200400">
              <a:buFont typeface="Calibri"/>
              <a:buNone/>
              <a:defRPr sz="900"/>
            </a:lvl8pPr>
            <a:lvl9pPr rtl="0" indent="0" marL="3657600">
              <a:buFont typeface="Calibri"/>
              <a:buNone/>
              <a:defRPr sz="900"/>
            </a:lvl9pPr>
          </a:lstStyle>
          <a:p/>
        </p:txBody>
      </p:sp>
      <p:sp>
        <p:nvSpPr>
          <p:cNvPr id="361" name="Shape 361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2" name="Shape 362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3" name="Shape 363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picTx" type="picTx">
  <p:cSld name="picTx">
    <p:spTree>
      <p:nvGrpSpPr>
        <p:cNvPr id="364" name="Shape 3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5" name="Shape 365"/>
          <p:cNvSpPr txBox="1"/>
          <p:nvPr>
            <p:ph type="title"/>
          </p:nvPr>
        </p:nvSpPr>
        <p:spPr>
          <a:xfrm>
            <a:off y="4800600" x="1792288"/>
            <a:ext cy="566737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defRPr b="1" sz="2000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366" name="Shape 366"/>
          <p:cNvSpPr/>
          <p:nvPr>
            <p:ph idx="2" type="pic"/>
          </p:nvPr>
        </p:nvSpPr>
        <p:spPr>
          <a:xfrm>
            <a:off y="612775" x="1792288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buClr>
                <a:srgbClr val="898989"/>
              </a:buClr>
              <a:buFont typeface="Calibri"/>
              <a:buNone/>
              <a:defRPr strike="noStrike" u="none" b="0" cap="none" baseline="0" sz="3200" i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buClr>
                <a:schemeClr val="dk1"/>
              </a:buClr>
              <a:buFont typeface="Calibri"/>
              <a:buNone/>
              <a:defRPr strike="noStrike" u="none" b="0" cap="none" baseline="0" sz="2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buClr>
                <a:schemeClr val="dk1"/>
              </a:buClr>
              <a:buFont typeface="Calibri"/>
              <a:buNone/>
              <a:defRPr strike="noStrike" u="none" b="0" cap="none" baseline="0" sz="2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buClr>
                <a:schemeClr val="dk1"/>
              </a:buClr>
              <a:buFont typeface="Calibri"/>
              <a:buNone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buClr>
                <a:schemeClr val="dk1"/>
              </a:buClr>
              <a:buFont typeface="Calibri"/>
              <a:buNone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buClr>
                <a:schemeClr val="dk1"/>
              </a:buClr>
              <a:buFont typeface="Calibri"/>
              <a:buNone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buClr>
                <a:schemeClr val="dk1"/>
              </a:buClr>
              <a:buFont typeface="Calibri"/>
              <a:buNone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buClr>
                <a:schemeClr val="dk1"/>
              </a:buClr>
              <a:buFont typeface="Calibri"/>
              <a:buNone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buClr>
                <a:schemeClr val="dk1"/>
              </a:buClr>
              <a:buFont typeface="Calibri"/>
              <a:buNone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7" name="Shape 367"/>
          <p:cNvSpPr txBox="1"/>
          <p:nvPr>
            <p:ph idx="1" type="body"/>
          </p:nvPr>
        </p:nvSpPr>
        <p:spPr>
          <a:xfrm>
            <a:off y="5367337" x="1792288"/>
            <a:ext cy="804861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buFont typeface="Calibri"/>
              <a:buNone/>
              <a:defRPr sz="1400"/>
            </a:lvl1pPr>
            <a:lvl2pPr rtl="0" indent="0" marL="457200">
              <a:buFont typeface="Calibri"/>
              <a:buNone/>
              <a:defRPr sz="1200"/>
            </a:lvl2pPr>
            <a:lvl3pPr rtl="0" indent="0" marL="914400">
              <a:buFont typeface="Calibri"/>
              <a:buNone/>
              <a:defRPr sz="1000"/>
            </a:lvl3pPr>
            <a:lvl4pPr rtl="0" indent="0" marL="1371600">
              <a:buFont typeface="Calibri"/>
              <a:buNone/>
              <a:defRPr sz="900"/>
            </a:lvl4pPr>
            <a:lvl5pPr rtl="0" indent="0" marL="1828800">
              <a:buFont typeface="Calibri"/>
              <a:buNone/>
              <a:defRPr sz="900"/>
            </a:lvl5pPr>
            <a:lvl6pPr rtl="0" indent="0" marL="2286000">
              <a:buFont typeface="Calibri"/>
              <a:buNone/>
              <a:defRPr sz="900"/>
            </a:lvl6pPr>
            <a:lvl7pPr rtl="0" indent="0" marL="2743200">
              <a:buFont typeface="Calibri"/>
              <a:buNone/>
              <a:defRPr sz="900"/>
            </a:lvl7pPr>
            <a:lvl8pPr rtl="0" indent="0" marL="3200400">
              <a:buFont typeface="Calibri"/>
              <a:buNone/>
              <a:defRPr sz="900"/>
            </a:lvl8pPr>
            <a:lvl9pPr rtl="0" indent="0" marL="3657600">
              <a:buFont typeface="Calibri"/>
              <a:buNone/>
              <a:defRPr sz="900"/>
            </a:lvl9pPr>
          </a:lstStyle>
          <a:p/>
        </p:txBody>
      </p:sp>
      <p:sp>
        <p:nvSpPr>
          <p:cNvPr id="368" name="Shape 368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9" name="Shape 369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0" name="Shape 370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vertTx" type="vertTx">
  <p:cSld name="vertTx">
    <p:spTree>
      <p:nvGrpSpPr>
        <p:cNvPr id="371" name="Shape 3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2" name="Shape 37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3" name="Shape 373"/>
          <p:cNvSpPr txBox="1"/>
          <p:nvPr>
            <p:ph idx="1" type="body"/>
          </p:nvPr>
        </p:nvSpPr>
        <p:spPr>
          <a:xfrm rot="5400000">
            <a:off y="-251618" x="2309018"/>
            <a:ext cy="8229600" cx="452596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2225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indent="-177800" marL="7429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indent="-136525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indent="-1524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indent="-1524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indent="-152400" marL="25146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indent="-152400" marL="29718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indent="-152400" marL="34290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indent="-152400" marL="38862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4" name="Shape 374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5" name="Shape 375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6" name="Shape 376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vertTitleAndTx" type="vertTitleAndTx">
  <p:cSld name="vertTitleAndTx">
    <p:spTree>
      <p:nvGrpSpPr>
        <p:cNvPr id="377" name="Shape 3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8" name="Shape 378"/>
          <p:cNvSpPr txBox="1"/>
          <p:nvPr>
            <p:ph type="title"/>
          </p:nvPr>
        </p:nvSpPr>
        <p:spPr>
          <a:xfrm rot="5400000">
            <a:off y="2171700" x="4732337"/>
            <a:ext cy="2057400" cx="5851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9" name="Shape 379"/>
          <p:cNvSpPr txBox="1"/>
          <p:nvPr>
            <p:ph idx="1" type="body"/>
          </p:nvPr>
        </p:nvSpPr>
        <p:spPr>
          <a:xfrm rot="5400000">
            <a:off y="190500" x="541337"/>
            <a:ext cy="6019799" cx="5851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2225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indent="-177800" marL="7429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indent="-136525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indent="-1524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indent="-1524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indent="-152400" marL="25146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indent="-152400" marL="29718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indent="-152400" marL="34290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indent="-152400" marL="38862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0" name="Shape 380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1" name="Shape 381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2" name="Shape 382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id="389" name="Shape 3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0" name="Shape 390"/>
          <p:cNvSpPr txBox="1"/>
          <p:nvPr>
            <p:ph type="ctrTitle"/>
          </p:nvPr>
        </p:nvSpPr>
        <p:spPr>
          <a:xfrm>
            <a:off y="2130425" x="685800"/>
            <a:ext cy="1470024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1" name="Shape 391"/>
          <p:cNvSpPr txBox="1"/>
          <p:nvPr>
            <p:ph idx="1" type="subTitle"/>
          </p:nvPr>
        </p:nvSpPr>
        <p:spPr>
          <a:xfrm>
            <a:off y="3886200" x="1371600"/>
            <a:ext cy="1752600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trike="noStrike" u="none" b="0" cap="none" baseline="0" sz="3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 marR="0" indent="0" marL="45720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trike="noStrike" u="none" b="0" cap="none" baseline="0" sz="28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 marR="0" indent="0" marL="91440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trike="noStrike" u="none" b="0" cap="none" baseline="0" sz="24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 marR="0" indent="0" marL="137160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 marR="0" indent="0" marL="182880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ctr" rtl="0" marR="0" indent="0" marL="228600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ctr" rtl="0" marR="0" indent="0" marL="274320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ctr" rtl="0" marR="0" indent="0" marL="320040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ctr" rtl="0" marR="0" indent="0" marL="365760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2" name="Shape 392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3" name="Shape 393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4" name="Shape 394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obj" type="obj">
  <p:cSld name="obj">
    <p:spTree>
      <p:nvGrpSpPr>
        <p:cNvPr id="395" name="Shape 3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6" name="Shape 39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7" name="Shape 397"/>
          <p:cNvSpPr txBox="1"/>
          <p:nvPr>
            <p:ph idx="1" type="body"/>
          </p:nvPr>
        </p:nvSpPr>
        <p:spPr>
          <a:xfrm>
            <a:off y="1600200" x="457200"/>
            <a:ext cy="4525963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2225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indent="-177800" marL="7429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indent="-136525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indent="-1524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indent="-1524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indent="-152400" marL="25146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indent="-152400" marL="29718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indent="-152400" marL="34290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indent="-152400" marL="38862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8" name="Shape 398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9" name="Shape 399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0" name="Shape 400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secHead" type="secHead">
  <p:cSld name="secHead">
    <p:spTree>
      <p:nvGrpSpPr>
        <p:cNvPr id="401" name="Shape 4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2" name="Shape 402"/>
          <p:cNvSpPr txBox="1"/>
          <p:nvPr>
            <p:ph type="title"/>
          </p:nvPr>
        </p:nvSpPr>
        <p:spPr>
          <a:xfrm>
            <a:off y="4406900" x="722312"/>
            <a:ext cy="1362075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defRPr b="1" cap="small" sz="4000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403" name="Shape 403"/>
          <p:cNvSpPr txBox="1"/>
          <p:nvPr>
            <p:ph idx="1" type="body"/>
          </p:nvPr>
        </p:nvSpPr>
        <p:spPr>
          <a:xfrm>
            <a:off y="2906713" x="722312"/>
            <a:ext cy="1500187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rtl="0" indent="0" marL="457200"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rtl="0" indent="0" marL="914400"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rtl="0" indent="0" marL="137160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rtl="0" indent="0" marL="182880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rtl="0" indent="0" marL="228600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rtl="0" indent="0" marL="274320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rtl="0" indent="0" marL="320040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rtl="0" indent="0" marL="365760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4" name="Shape 404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5" name="Shape 405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6" name="Shape 406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id="413" name="Shape 4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4" name="Shape 414"/>
          <p:cNvSpPr txBox="1"/>
          <p:nvPr>
            <p:ph type="ctrTitle"/>
          </p:nvPr>
        </p:nvSpPr>
        <p:spPr>
          <a:xfrm>
            <a:off y="2130430" x="685800"/>
            <a:ext cy="1470024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5" name="Shape 415"/>
          <p:cNvSpPr txBox="1"/>
          <p:nvPr>
            <p:ph idx="1" type="subTitle"/>
          </p:nvPr>
        </p:nvSpPr>
        <p:spPr>
          <a:xfrm>
            <a:off y="3886200" x="1371600"/>
            <a:ext cy="1752600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trike="noStrike" u="none" b="0" cap="none" baseline="0" sz="3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 marR="0" indent="-12678" marL="457178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trike="noStrike" u="none" b="0" cap="none" baseline="0" sz="28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 marR="0" indent="-12655" marL="914355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trike="noStrike" u="none" b="0" cap="none" baseline="0" sz="24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 marR="0" indent="-12633" marL="1371533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 marR="0" indent="-12610" marL="182871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ctr" rtl="0" marR="0" indent="-12587" marL="2285888">
              <a:spcBef>
                <a:spcPts val="400"/>
              </a:spcBef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ctr" rtl="0" marR="0" indent="-12564" marL="2743065">
              <a:spcBef>
                <a:spcPts val="400"/>
              </a:spcBef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ctr" rtl="0" marR="0" indent="-12539" marL="320024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ctr" rtl="0" marR="0" indent="-12515" marL="3657416">
              <a:spcBef>
                <a:spcPts val="400"/>
              </a:spcBef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6" name="Shape 416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-12678" marL="45717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-12655" marL="91435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-12633" marL="1371533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-12610" marL="182871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-12587" marL="228588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-12564" marL="274306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-12539" marL="320024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-12515" marL="3657416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7" name="Shape 417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-12678" marL="45717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-12655" marL="91435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-12633" marL="1371533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-12610" marL="182871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-12587" marL="228588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-12564" marL="274306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-12539" marL="320024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-12515" marL="3657416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8" name="Shape 418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-12678" marL="45717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-12655" marL="91435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-12633" marL="1371533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-12610" marL="182871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-12587" marL="228588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-12564" marL="274306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-12539" marL="320024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-12515" marL="3657416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Only" type="titleOnly">
  <p:cSld name="titleOnly">
    <p:spTree>
      <p:nvGrpSpPr>
        <p:cNvPr id="48" name="Shape 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-12678" marL="45717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-12655" marL="91435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-12633" marL="1371533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-12610" marL="182871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-12587" marL="228588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-12564" marL="274306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-12539" marL="320024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-12515" marL="3657416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-12678" marL="45717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-12655" marL="91435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-12633" marL="1371533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-12610" marL="182871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-12587" marL="228588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-12564" marL="274306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-12539" marL="320024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-12515" marL="3657416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-12678" marL="45717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-12655" marL="91435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-12633" marL="1371533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-12610" marL="182871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-12587" marL="228588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-12564" marL="274306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-12539" marL="320024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-12515" marL="3657416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obj" type="obj">
  <p:cSld name="obj">
    <p:spTree>
      <p:nvGrpSpPr>
        <p:cNvPr id="419" name="Shape 4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0" name="Shape 42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1" name="Shape 421"/>
          <p:cNvSpPr txBox="1"/>
          <p:nvPr>
            <p:ph idx="1" type="body"/>
          </p:nvPr>
        </p:nvSpPr>
        <p:spPr>
          <a:xfrm>
            <a:off y="1600200" x="457200"/>
            <a:ext cy="4525963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20663" marL="341313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indent="-176212" marL="741363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indent="-134937" marL="1141413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indent="-150812" marL="1598613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indent="-150813" marL="2055813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indent="-164975" marL="2514475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indent="-164951" marL="2971652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indent="-164927" marL="3428828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indent="-164905" marL="3886005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2" name="Shape 422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-12678" marL="45717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-12655" marL="91435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-12633" marL="1371533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-12610" marL="182871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-12587" marL="228588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-12564" marL="274306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-12539" marL="320024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-12515" marL="3657416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3" name="Shape 423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-12678" marL="45717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-12655" marL="91435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-12633" marL="1371533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-12610" marL="182871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-12587" marL="228588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-12564" marL="274306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-12539" marL="320024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-12515" marL="3657416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4" name="Shape 424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-12678" marL="45717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-12655" marL="91435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-12633" marL="1371533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-12610" marL="182871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-12587" marL="228588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-12564" marL="274306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-12539" marL="320024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-12515" marL="3657416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obj" type="obj">
  <p:cSld name="obj">
    <p:spTree>
      <p:nvGrpSpPr>
        <p:cNvPr id="431" name="Shape 4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2" name="Shape 43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3" name="Shape 433"/>
          <p:cNvSpPr txBox="1"/>
          <p:nvPr>
            <p:ph idx="1" type="body"/>
          </p:nvPr>
        </p:nvSpPr>
        <p:spPr>
          <a:xfrm>
            <a:off y="1600200" x="457200"/>
            <a:ext cy="4525963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20663" marL="341313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indent="-176212" marL="741363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indent="-134937" marL="1141413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indent="-150812" marL="1598613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indent="-150813" marL="2055813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indent="-164975" marL="2514475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indent="-164951" marL="2971652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indent="-164927" marL="3428828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indent="-164905" marL="3886005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4" name="Shape 434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-12678" marL="45717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-12655" marL="91435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-12633" marL="1371533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-12610" marL="182871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-12587" marL="228588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-12564" marL="274306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-12539" marL="320024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-12515" marL="3657416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5" name="Shape 435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-12678" marL="45717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-12655" marL="91435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-12633" marL="1371533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-12610" marL="182871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-12587" marL="228588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-12564" marL="274306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-12539" marL="320024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-12515" marL="3657416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6" name="Shape 436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-12678" marL="45717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-12655" marL="91435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-12633" marL="1371533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-12610" marL="182871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-12587" marL="228588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-12564" marL="274306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-12539" marL="320024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-12515" marL="3657416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id="443" name="Shape 4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4" name="Shape 444"/>
          <p:cNvSpPr txBox="1"/>
          <p:nvPr>
            <p:ph type="ctrTitle"/>
          </p:nvPr>
        </p:nvSpPr>
        <p:spPr>
          <a:xfrm>
            <a:off y="2130430" x="685800"/>
            <a:ext cy="1470024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5" name="Shape 445"/>
          <p:cNvSpPr txBox="1"/>
          <p:nvPr>
            <p:ph idx="1" type="subTitle"/>
          </p:nvPr>
        </p:nvSpPr>
        <p:spPr>
          <a:xfrm>
            <a:off y="3886200" x="1371600"/>
            <a:ext cy="1752600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trike="noStrike" u="none" b="0" cap="none" baseline="0" sz="3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 marR="0" indent="-12678" marL="457178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trike="noStrike" u="none" b="0" cap="none" baseline="0" sz="28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 marR="0" indent="-12655" marL="914355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trike="noStrike" u="none" b="0" cap="none" baseline="0" sz="24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 marR="0" indent="-12633" marL="1371533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 marR="0" indent="-12610" marL="182871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ctr" rtl="0" marR="0" indent="-12587" marL="2285888">
              <a:spcBef>
                <a:spcPts val="400"/>
              </a:spcBef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ctr" rtl="0" marR="0" indent="-12564" marL="2743065">
              <a:spcBef>
                <a:spcPts val="400"/>
              </a:spcBef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ctr" rtl="0" marR="0" indent="-12539" marL="320024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ctr" rtl="0" marR="0" indent="-12515" marL="3657416">
              <a:spcBef>
                <a:spcPts val="400"/>
              </a:spcBef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6" name="Shape 446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-12678" marL="45717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-12655" marL="91435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-12633" marL="1371533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-12610" marL="182871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-12587" marL="228588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-12564" marL="274306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-12539" marL="320024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-12515" marL="3657416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7" name="Shape 447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-12678" marL="45717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-12655" marL="91435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-12633" marL="1371533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-12610" marL="182871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-12587" marL="228588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-12564" marL="274306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-12539" marL="320024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-12515" marL="3657416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8" name="Shape 448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-12678" marL="45717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-12655" marL="91435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-12633" marL="1371533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-12610" marL="182871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-12587" marL="228588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-12564" marL="274306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-12539" marL="320024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-12515" marL="3657416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obj" type="obj">
  <p:cSld name="obj">
    <p:spTree>
      <p:nvGrpSpPr>
        <p:cNvPr id="449" name="Shape 4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0" name="Shape 45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1" name="Shape 451"/>
          <p:cNvSpPr txBox="1"/>
          <p:nvPr>
            <p:ph idx="1" type="body"/>
          </p:nvPr>
        </p:nvSpPr>
        <p:spPr>
          <a:xfrm>
            <a:off y="1600200" x="457200"/>
            <a:ext cy="4525963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20663" marL="341313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indent="-176212" marL="741363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indent="-134937" marL="1141413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indent="-150812" marL="1598613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indent="-150813" marL="2055813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indent="-164975" marL="2514475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indent="-164951" marL="2971652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indent="-164927" marL="3428828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indent="-164905" marL="3886005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2" name="Shape 452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-12678" marL="45717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-12655" marL="91435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-12633" marL="1371533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-12610" marL="182871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-12587" marL="228588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-12564" marL="274306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-12539" marL="320024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-12515" marL="3657416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3" name="Shape 453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-12678" marL="45717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-12655" marL="91435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-12633" marL="1371533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-12610" marL="182871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-12587" marL="228588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-12564" marL="274306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-12539" marL="320024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-12515" marL="3657416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4" name="Shape 454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-12678" marL="45717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-12655" marL="91435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-12633" marL="1371533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-12610" marL="182871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-12587" marL="228588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-12564" marL="274306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-12539" marL="320024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-12515" marL="3657416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obj" type="obj">
  <p:cSld name="obj">
    <p:spTree>
      <p:nvGrpSpPr>
        <p:cNvPr id="461" name="Shape 4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2" name="Shape 462"/>
          <p:cNvSpPr txBox="1"/>
          <p:nvPr>
            <p:ph type="title"/>
          </p:nvPr>
        </p:nvSpPr>
        <p:spPr>
          <a:xfrm>
            <a:off y="608012" x="685800"/>
            <a:ext cy="1144587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ctr" rtl="0" marL="41146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ctr" rtl="0" marL="82292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ctr" rtl="0" marL="1234379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ctr" rtl="0" marL="1645837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63" name="Shape 463"/>
          <p:cNvSpPr txBox="1"/>
          <p:nvPr>
            <p:ph idx="1" type="body"/>
          </p:nvPr>
        </p:nvSpPr>
        <p:spPr>
          <a:xfrm>
            <a:off y="1979613" x="685800"/>
            <a:ext cy="4116386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96850" marL="307975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indent="-166687" marL="668338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indent="-131762" marL="1027113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indent="-138112" marL="1439863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indent="-142875" marL="1851025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indent="-148477" marL="2263028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indent="-140835" marL="2674485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indent="-145894" marL="3085945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indent="-138255" marL="3497405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64" name="Shape 464"/>
          <p:cNvSpPr txBox="1"/>
          <p:nvPr>
            <p:ph idx="10" type="dt"/>
          </p:nvPr>
        </p:nvSpPr>
        <p:spPr>
          <a:xfrm>
            <a:off y="6248400" x="685800"/>
            <a:ext cy="458788" cx="190658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3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marR="0" indent="-5060" marL="41146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marR="0" indent="-10120" marL="82292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marR="0" indent="-2479" marL="1234379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marR="0" indent="-7536" marL="1645837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R="0" indent="-12596" marL="2057296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R="0" indent="-4957" marL="2468757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R="0" indent="-10016" marL="2880216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R="0" indent="-2375" marL="3291675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65" name="Shape 465"/>
          <p:cNvSpPr txBox="1"/>
          <p:nvPr>
            <p:ph idx="11" type="ftr"/>
          </p:nvPr>
        </p:nvSpPr>
        <p:spPr>
          <a:xfrm>
            <a:off y="6248400" x="3122613"/>
            <a:ext cy="458788" cx="28987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3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marR="0" indent="-5060" marL="41146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marR="0" indent="-10120" marL="82292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marR="0" indent="-2479" marL="1234379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marR="0" indent="-7536" marL="1645837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R="0" indent="-12596" marL="2057296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R="0" indent="-4957" marL="2468757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R="0" indent="-10016" marL="2880216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R="0" indent="-2375" marL="3291675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66" name="Shape 466"/>
          <p:cNvSpPr txBox="1"/>
          <p:nvPr>
            <p:ph idx="12" type="sldNum"/>
          </p:nvPr>
        </p:nvSpPr>
        <p:spPr>
          <a:xfrm>
            <a:off y="6248400" x="6551612"/>
            <a:ext cy="458788" cx="19081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3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marR="0" indent="-5060" marL="41146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marR="0" indent="-10120" marL="82292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marR="0" indent="-2479" marL="1234379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marR="0" indent="-7536" marL="1645837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R="0" indent="-12596" marL="2057296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R="0" indent="-4957" marL="2468757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R="0" indent="-10016" marL="2880216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R="0" indent="-2375" marL="3291675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id="473" name="Shape 4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4" name="Shape 474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5" name="Shape 475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6" name="Shape 476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obj" type="obj">
  <p:cSld name="obj">
    <p:spTree>
      <p:nvGrpSpPr>
        <p:cNvPr id="483" name="Shape 4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4" name="Shape 48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5" name="Shape 485"/>
          <p:cNvSpPr txBox="1"/>
          <p:nvPr>
            <p:ph idx="1" type="body"/>
          </p:nvPr>
        </p:nvSpPr>
        <p:spPr>
          <a:xfrm>
            <a:off y="1600200" x="457200"/>
            <a:ext cy="4525963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2225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indent="-177800" marL="7429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indent="-136525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indent="-1524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indent="-1524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indent="-152400" marL="25146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indent="-152400" marL="29718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indent="-152400" marL="34290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indent="-152400" marL="38862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6" name="Shape 486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7" name="Shape 487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8" name="Shape 488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id="53" name="Shape 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" name="Shape 54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-12678" marL="45717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-12655" marL="91435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-12633" marL="1371533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-12610" marL="182871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-12587" marL="228588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-12564" marL="274306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-12539" marL="320024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-12515" marL="3657416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-12678" marL="45717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-12655" marL="91435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-12633" marL="1371533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-12610" marL="182871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-12587" marL="228588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-12564" marL="274306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-12539" marL="320024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-12515" marL="3657416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-12678" marL="45717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-12655" marL="91435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-12633" marL="1371533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-12610" marL="182871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-12587" marL="228588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-12564" marL="274306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-12539" marL="320024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-12515" marL="3657416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objTx" type="objTx">
  <p:cSld name="objTx">
    <p:spTree>
      <p:nvGrpSpPr>
        <p:cNvPr id="57" name="Shape 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y="273053" x="457204"/>
            <a:ext cy="1162049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defRPr b="1" sz="2000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y="273055" x="3575050"/>
            <a:ext cy="5853112" cx="511175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/>
        </p:txBody>
      </p:sp>
      <p:sp>
        <p:nvSpPr>
          <p:cNvPr id="60" name="Shape 60"/>
          <p:cNvSpPr txBox="1"/>
          <p:nvPr>
            <p:ph idx="2" type="body"/>
          </p:nvPr>
        </p:nvSpPr>
        <p:spPr>
          <a:xfrm>
            <a:off y="1435100" x="457204"/>
            <a:ext cy="4691063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buFont typeface="Calibri"/>
              <a:buNone/>
              <a:defRPr sz="1400"/>
            </a:lvl1pPr>
            <a:lvl2pPr rtl="0" indent="-12678" marL="457178">
              <a:buFont typeface="Calibri"/>
              <a:buNone/>
              <a:defRPr sz="1200"/>
            </a:lvl2pPr>
            <a:lvl3pPr rtl="0" indent="-12655" marL="914355">
              <a:buFont typeface="Calibri"/>
              <a:buNone/>
              <a:defRPr sz="1000"/>
            </a:lvl3pPr>
            <a:lvl4pPr rtl="0" indent="-12633" marL="1371533">
              <a:buFont typeface="Calibri"/>
              <a:buNone/>
              <a:defRPr sz="900"/>
            </a:lvl4pPr>
            <a:lvl5pPr rtl="0" indent="-12610" marL="1828710">
              <a:buFont typeface="Calibri"/>
              <a:buNone/>
              <a:defRPr sz="900"/>
            </a:lvl5pPr>
            <a:lvl6pPr rtl="0" indent="-12587" marL="2285888">
              <a:buFont typeface="Calibri"/>
              <a:buNone/>
              <a:defRPr sz="900"/>
            </a:lvl6pPr>
            <a:lvl7pPr rtl="0" indent="-12564" marL="2743065">
              <a:buFont typeface="Calibri"/>
              <a:buNone/>
              <a:defRPr sz="900"/>
            </a:lvl7pPr>
            <a:lvl8pPr rtl="0" indent="-12539" marL="3200240">
              <a:buFont typeface="Calibri"/>
              <a:buNone/>
              <a:defRPr sz="900"/>
            </a:lvl8pPr>
            <a:lvl9pPr rtl="0" indent="-12515" marL="3657416">
              <a:buFont typeface="Calibri"/>
              <a:buNone/>
              <a:defRPr sz="900"/>
            </a:lvl9pPr>
          </a:lstStyle>
          <a:p/>
        </p:txBody>
      </p:sp>
      <p:sp>
        <p:nvSpPr>
          <p:cNvPr id="61" name="Shape 61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-12678" marL="45717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-12655" marL="91435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-12633" marL="1371533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-12610" marL="182871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-12587" marL="228588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-12564" marL="274306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-12539" marL="320024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-12515" marL="3657416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-12678" marL="45717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-12655" marL="91435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-12633" marL="1371533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-12610" marL="182871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-12587" marL="228588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-12564" marL="274306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-12539" marL="320024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-12515" marL="3657416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-12678" marL="45717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-12655" marL="91435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-12633" marL="1371533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-12610" marL="182871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-12587" marL="228588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-12564" marL="274306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-12539" marL="320024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-12515" marL="3657416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picTx" type="picTx">
  <p:cSld name="picTx">
    <p:spTree>
      <p:nvGrpSpPr>
        <p:cNvPr id="64" name="Shape 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y="4800601" x="1792288"/>
            <a:ext cy="566737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defRPr b="1" sz="2000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66" name="Shape 66"/>
          <p:cNvSpPr/>
          <p:nvPr>
            <p:ph idx="2" type="pic"/>
          </p:nvPr>
        </p:nvSpPr>
        <p:spPr>
          <a:xfrm>
            <a:off y="612775" x="1792288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trike="noStrike" u="none" b="0" cap="none" baseline="0" sz="3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-12678" marL="457178">
              <a:buClr>
                <a:schemeClr val="dk1"/>
              </a:buClr>
              <a:buFont typeface="Calibri"/>
              <a:buNone/>
              <a:defRPr strike="noStrike" u="none" b="0" cap="none" baseline="0" sz="2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-12655" marL="914355">
              <a:buClr>
                <a:schemeClr val="dk1"/>
              </a:buClr>
              <a:buFont typeface="Calibri"/>
              <a:buNone/>
              <a:defRPr strike="noStrike" u="none" b="0" cap="none" baseline="0" sz="2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-12633" marL="1371533">
              <a:buClr>
                <a:schemeClr val="dk1"/>
              </a:buClr>
              <a:buFont typeface="Calibri"/>
              <a:buNone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-12610" marL="1828710">
              <a:buClr>
                <a:schemeClr val="dk1"/>
              </a:buClr>
              <a:buFont typeface="Calibri"/>
              <a:buNone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-12587" marL="2285888">
              <a:buClr>
                <a:schemeClr val="dk1"/>
              </a:buClr>
              <a:buFont typeface="Calibri"/>
              <a:buNone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-12564" marL="2743065">
              <a:buClr>
                <a:schemeClr val="dk1"/>
              </a:buClr>
              <a:buFont typeface="Calibri"/>
              <a:buNone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-12539" marL="3200240">
              <a:buClr>
                <a:schemeClr val="dk1"/>
              </a:buClr>
              <a:buFont typeface="Calibri"/>
              <a:buNone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-12515" marL="3657416">
              <a:buClr>
                <a:schemeClr val="dk1"/>
              </a:buClr>
              <a:buFont typeface="Calibri"/>
              <a:buNone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y="5367339" x="1792288"/>
            <a:ext cy="804861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buFont typeface="Calibri"/>
              <a:buNone/>
              <a:defRPr sz="1400"/>
            </a:lvl1pPr>
            <a:lvl2pPr rtl="0" indent="-12678" marL="457178">
              <a:buFont typeface="Calibri"/>
              <a:buNone/>
              <a:defRPr sz="1200"/>
            </a:lvl2pPr>
            <a:lvl3pPr rtl="0" indent="-12655" marL="914355">
              <a:buFont typeface="Calibri"/>
              <a:buNone/>
              <a:defRPr sz="1000"/>
            </a:lvl3pPr>
            <a:lvl4pPr rtl="0" indent="-12633" marL="1371533">
              <a:buFont typeface="Calibri"/>
              <a:buNone/>
              <a:defRPr sz="900"/>
            </a:lvl4pPr>
            <a:lvl5pPr rtl="0" indent="-12610" marL="1828710">
              <a:buFont typeface="Calibri"/>
              <a:buNone/>
              <a:defRPr sz="900"/>
            </a:lvl5pPr>
            <a:lvl6pPr rtl="0" indent="-12587" marL="2285888">
              <a:buFont typeface="Calibri"/>
              <a:buNone/>
              <a:defRPr sz="900"/>
            </a:lvl6pPr>
            <a:lvl7pPr rtl="0" indent="-12564" marL="2743065">
              <a:buFont typeface="Calibri"/>
              <a:buNone/>
              <a:defRPr sz="900"/>
            </a:lvl7pPr>
            <a:lvl8pPr rtl="0" indent="-12539" marL="3200240">
              <a:buFont typeface="Calibri"/>
              <a:buNone/>
              <a:defRPr sz="900"/>
            </a:lvl8pPr>
            <a:lvl9pPr rtl="0" indent="-12515" marL="3657416">
              <a:buFont typeface="Calibri"/>
              <a:buNone/>
              <a:defRPr sz="900"/>
            </a:lvl9pPr>
          </a:lstStyle>
          <a:p/>
        </p:txBody>
      </p:sp>
      <p:sp>
        <p:nvSpPr>
          <p:cNvPr id="68" name="Shape 68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-12678" marL="45717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-12655" marL="91435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-12633" marL="1371533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-12610" marL="182871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-12587" marL="228588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-12564" marL="274306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-12539" marL="320024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-12515" marL="3657416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-12678" marL="45717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-12655" marL="91435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-12633" marL="1371533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-12610" marL="182871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-12587" marL="228588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-12564" marL="274306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-12539" marL="320024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-12515" marL="3657416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-12678" marL="45717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-12655" marL="91435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-12633" marL="1371533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-12610" marL="182871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-12587" marL="228588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-12564" marL="274306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-12539" marL="320024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-12515" marL="3657416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theme/theme9.xml" Type="http://schemas.openxmlformats.org/officeDocument/2006/relationships/theme" Id="rId12"/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10.xml" Type="http://schemas.openxmlformats.org/officeDocument/2006/relationships/slideLayout" Id="rId10"/><Relationship Target="../slideLayouts/slideLayout4.xml" Type="http://schemas.openxmlformats.org/officeDocument/2006/relationships/slideLayout" Id="rId4"/><Relationship Target="../slideLayouts/slideLayout11.xml" Type="http://schemas.openxmlformats.org/officeDocument/2006/relationships/slideLayout" Id="rId11"/><Relationship Target="../slideLayouts/slideLayout3.xml" Type="http://schemas.openxmlformats.org/officeDocument/2006/relationships/slideLayout" Id="rId3"/><Relationship Target="../slideLayouts/slideLayout9.xml" Type="http://schemas.openxmlformats.org/officeDocument/2006/relationships/slideLayout" Id="rId9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slideLayouts/slideLayout8.xml" Type="http://schemas.openxmlformats.org/officeDocument/2006/relationships/slideLayout" Id="rId8"/><Relationship Target="../slideLayouts/slideLayout7.xml" Type="http://schemas.openxmlformats.org/officeDocument/2006/relationships/slideLayout" Id="rId7"/></Relationships>
</file>

<file path=ppt/slideMasters/_rels/slideMaster10.xml.rels><?xml version="1.0" encoding="UTF-8" standalone="yes"?><Relationships xmlns="http://schemas.openxmlformats.org/package/2006/relationships"><Relationship Target="../theme/theme13.xml" Type="http://schemas.openxmlformats.org/officeDocument/2006/relationships/theme" Id="rId2"/><Relationship Target="../slideLayouts/slideLayout64.xml" Type="http://schemas.openxmlformats.org/officeDocument/2006/relationships/slideLayout" Id="rId1"/></Relationships>
</file>

<file path=ppt/slideMasters/_rels/slideMaster11.xml.rels><?xml version="1.0" encoding="UTF-8" standalone="yes"?><Relationships xmlns="http://schemas.openxmlformats.org/package/2006/relationships"><Relationship Target="../theme/theme14.xml" Type="http://schemas.openxmlformats.org/officeDocument/2006/relationships/theme" Id="rId2"/><Relationship Target="../slideLayouts/slideLayout65.xml" Type="http://schemas.openxmlformats.org/officeDocument/2006/relationships/slideLayout" Id="rId1"/></Relationships>
</file>

<file path=ppt/slideMasters/_rels/slideMaster12.xml.rels><?xml version="1.0" encoding="UTF-8" standalone="yes"?><Relationships xmlns="http://schemas.openxmlformats.org/package/2006/relationships"><Relationship Target="../theme/theme4.xml" Type="http://schemas.openxmlformats.org/officeDocument/2006/relationships/theme" Id="rId2"/><Relationship Target="../slideLayouts/slideLayout66.xml" Type="http://schemas.openxmlformats.org/officeDocument/2006/relationships/slideLayout" Id="rId1"/></Relationships>
</file>

<file path=ppt/slideMasters/_rels/slideMaster2.xml.rels><?xml version="1.0" encoding="UTF-8" standalone="yes"?><Relationships xmlns="http://schemas.openxmlformats.org/package/2006/relationships"><Relationship Target="../theme/theme6.xml" Type="http://schemas.openxmlformats.org/officeDocument/2006/relationships/theme" Id="rId12"/><Relationship Target="../slideLayouts/slideLayout13.xml" Type="http://schemas.openxmlformats.org/officeDocument/2006/relationships/slideLayout" Id="rId2"/><Relationship Target="../slideLayouts/slideLayout12.xml" Type="http://schemas.openxmlformats.org/officeDocument/2006/relationships/slideLayout" Id="rId1"/><Relationship Target="../slideLayouts/slideLayout21.xml" Type="http://schemas.openxmlformats.org/officeDocument/2006/relationships/slideLayout" Id="rId10"/><Relationship Target="../slideLayouts/slideLayout15.xml" Type="http://schemas.openxmlformats.org/officeDocument/2006/relationships/slideLayout" Id="rId4"/><Relationship Target="../slideLayouts/slideLayout22.xml" Type="http://schemas.openxmlformats.org/officeDocument/2006/relationships/slideLayout" Id="rId11"/><Relationship Target="../slideLayouts/slideLayout14.xml" Type="http://schemas.openxmlformats.org/officeDocument/2006/relationships/slideLayout" Id="rId3"/><Relationship Target="../slideLayouts/slideLayout20.xml" Type="http://schemas.openxmlformats.org/officeDocument/2006/relationships/slideLayout" Id="rId9"/><Relationship Target="../slideLayouts/slideLayout17.xml" Type="http://schemas.openxmlformats.org/officeDocument/2006/relationships/slideLayout" Id="rId6"/><Relationship Target="../slideLayouts/slideLayout16.xml" Type="http://schemas.openxmlformats.org/officeDocument/2006/relationships/slideLayout" Id="rId5"/><Relationship Target="../slideLayouts/slideLayout19.xml" Type="http://schemas.openxmlformats.org/officeDocument/2006/relationships/slideLayout" Id="rId8"/><Relationship Target="../slideLayouts/slideLayout18.xml" Type="http://schemas.openxmlformats.org/officeDocument/2006/relationships/slideLayout" Id="rId7"/></Relationships>
</file>

<file path=ppt/slideMasters/_rels/slideMaster3.xml.rels><?xml version="1.0" encoding="UTF-8" standalone="yes"?><Relationships xmlns="http://schemas.openxmlformats.org/package/2006/relationships"><Relationship Target="../theme/theme8.xml" Type="http://schemas.openxmlformats.org/officeDocument/2006/relationships/theme" Id="rId12"/><Relationship Target="../slideLayouts/slideLayout24.xml" Type="http://schemas.openxmlformats.org/officeDocument/2006/relationships/slideLayout" Id="rId2"/><Relationship Target="../slideLayouts/slideLayout23.xml" Type="http://schemas.openxmlformats.org/officeDocument/2006/relationships/slideLayout" Id="rId1"/><Relationship Target="../slideLayouts/slideLayout32.xml" Type="http://schemas.openxmlformats.org/officeDocument/2006/relationships/slideLayout" Id="rId10"/><Relationship Target="../slideLayouts/slideLayout26.xml" Type="http://schemas.openxmlformats.org/officeDocument/2006/relationships/slideLayout" Id="rId4"/><Relationship Target="../slideLayouts/slideLayout33.xml" Type="http://schemas.openxmlformats.org/officeDocument/2006/relationships/slideLayout" Id="rId11"/><Relationship Target="../slideLayouts/slideLayout25.xml" Type="http://schemas.openxmlformats.org/officeDocument/2006/relationships/slideLayout" Id="rId3"/><Relationship Target="../slideLayouts/slideLayout31.xml" Type="http://schemas.openxmlformats.org/officeDocument/2006/relationships/slideLayout" Id="rId9"/><Relationship Target="../slideLayouts/slideLayout28.xml" Type="http://schemas.openxmlformats.org/officeDocument/2006/relationships/slideLayout" Id="rId6"/><Relationship Target="../slideLayouts/slideLayout27.xml" Type="http://schemas.openxmlformats.org/officeDocument/2006/relationships/slideLayout" Id="rId5"/><Relationship Target="../slideLayouts/slideLayout30.xml" Type="http://schemas.openxmlformats.org/officeDocument/2006/relationships/slideLayout" Id="rId8"/><Relationship Target="../slideLayouts/slideLayout29.xml" Type="http://schemas.openxmlformats.org/officeDocument/2006/relationships/slideLayout" Id="rId7"/></Relationships>
</file>

<file path=ppt/slideMasters/_rels/slideMaster4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2"/><Relationship Target="../slideLayouts/slideLayout35.xml" Type="http://schemas.openxmlformats.org/officeDocument/2006/relationships/slideLayout" Id="rId2"/><Relationship Target="../slideLayouts/slideLayout34.xml" Type="http://schemas.openxmlformats.org/officeDocument/2006/relationships/slideLayout" Id="rId1"/><Relationship Target="../slideLayouts/slideLayout43.xml" Type="http://schemas.openxmlformats.org/officeDocument/2006/relationships/slideLayout" Id="rId10"/><Relationship Target="../slideLayouts/slideLayout37.xml" Type="http://schemas.openxmlformats.org/officeDocument/2006/relationships/slideLayout" Id="rId4"/><Relationship Target="../slideLayouts/slideLayout44.xml" Type="http://schemas.openxmlformats.org/officeDocument/2006/relationships/slideLayout" Id="rId11"/><Relationship Target="../slideLayouts/slideLayout36.xml" Type="http://schemas.openxmlformats.org/officeDocument/2006/relationships/slideLayout" Id="rId3"/><Relationship Target="../slideLayouts/slideLayout42.xml" Type="http://schemas.openxmlformats.org/officeDocument/2006/relationships/slideLayout" Id="rId9"/><Relationship Target="../slideLayouts/slideLayout39.xml" Type="http://schemas.openxmlformats.org/officeDocument/2006/relationships/slideLayout" Id="rId6"/><Relationship Target="../slideLayouts/slideLayout38.xml" Type="http://schemas.openxmlformats.org/officeDocument/2006/relationships/slideLayout" Id="rId5"/><Relationship Target="../slideLayouts/slideLayout41.xml" Type="http://schemas.openxmlformats.org/officeDocument/2006/relationships/slideLayout" Id="rId8"/><Relationship Target="../slideLayouts/slideLayout40.xml" Type="http://schemas.openxmlformats.org/officeDocument/2006/relationships/slideLayout" Id="rId7"/></Relationships>
</file>

<file path=ppt/slideMasters/_rels/slideMaster5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2"/><Relationship Target="../slideLayouts/slideLayout46.xml" Type="http://schemas.openxmlformats.org/officeDocument/2006/relationships/slideLayout" Id="rId2"/><Relationship Target="../slideLayouts/slideLayout45.xml" Type="http://schemas.openxmlformats.org/officeDocument/2006/relationships/slideLayout" Id="rId1"/><Relationship Target="../slideLayouts/slideLayout54.xml" Type="http://schemas.openxmlformats.org/officeDocument/2006/relationships/slideLayout" Id="rId10"/><Relationship Target="../slideLayouts/slideLayout48.xml" Type="http://schemas.openxmlformats.org/officeDocument/2006/relationships/slideLayout" Id="rId4"/><Relationship Target="../slideLayouts/slideLayout55.xml" Type="http://schemas.openxmlformats.org/officeDocument/2006/relationships/slideLayout" Id="rId11"/><Relationship Target="../slideLayouts/slideLayout47.xml" Type="http://schemas.openxmlformats.org/officeDocument/2006/relationships/slideLayout" Id="rId3"/><Relationship Target="../slideLayouts/slideLayout53.xml" Type="http://schemas.openxmlformats.org/officeDocument/2006/relationships/slideLayout" Id="rId9"/><Relationship Target="../slideLayouts/slideLayout50.xml" Type="http://schemas.openxmlformats.org/officeDocument/2006/relationships/slideLayout" Id="rId6"/><Relationship Target="../slideLayouts/slideLayout49.xml" Type="http://schemas.openxmlformats.org/officeDocument/2006/relationships/slideLayout" Id="rId5"/><Relationship Target="../slideLayouts/slideLayout52.xml" Type="http://schemas.openxmlformats.org/officeDocument/2006/relationships/slideLayout" Id="rId8"/><Relationship Target="../slideLayouts/slideLayout51.xml" Type="http://schemas.openxmlformats.org/officeDocument/2006/relationships/slideLayout" Id="rId7"/></Relationships>
</file>

<file path=ppt/slideMasters/_rels/slideMaster6.xml.rels><?xml version="1.0" encoding="UTF-8" standalone="yes"?><Relationships xmlns="http://schemas.openxmlformats.org/package/2006/relationships"><Relationship Target="../slideLayouts/slideLayout57.xml" Type="http://schemas.openxmlformats.org/officeDocument/2006/relationships/slideLayout" Id="rId2"/><Relationship Target="../slideLayouts/slideLayout56.xml" Type="http://schemas.openxmlformats.org/officeDocument/2006/relationships/slideLayout" Id="rId1"/><Relationship Target="../theme/theme10.xml" Type="http://schemas.openxmlformats.org/officeDocument/2006/relationships/theme" Id="rId4"/><Relationship Target="../slideLayouts/slideLayout58.xml" Type="http://schemas.openxmlformats.org/officeDocument/2006/relationships/slideLayout" Id="rId3"/></Relationships>
</file>

<file path=ppt/slideMasters/_rels/slideMaster7.xml.rels><?xml version="1.0" encoding="UTF-8" standalone="yes"?><Relationships xmlns="http://schemas.openxmlformats.org/package/2006/relationships"><Relationship Target="../slideLayouts/slideLayout60.xml" Type="http://schemas.openxmlformats.org/officeDocument/2006/relationships/slideLayout" Id="rId2"/><Relationship Target="../slideLayouts/slideLayout59.xml" Type="http://schemas.openxmlformats.org/officeDocument/2006/relationships/slideLayout" Id="rId1"/><Relationship Target="../theme/theme2.xml" Type="http://schemas.openxmlformats.org/officeDocument/2006/relationships/theme" Id="rId3"/></Relationships>
</file>

<file path=ppt/slideMasters/_rels/slideMaster8.xml.rels><?xml version="1.0" encoding="UTF-8" standalone="yes"?><Relationships xmlns="http://schemas.openxmlformats.org/package/2006/relationships"><Relationship Target="../theme/theme11.xml" Type="http://schemas.openxmlformats.org/officeDocument/2006/relationships/theme" Id="rId2"/><Relationship Target="../slideLayouts/slideLayout61.xml" Type="http://schemas.openxmlformats.org/officeDocument/2006/relationships/slideLayout" Id="rId1"/></Relationships>
</file>

<file path=ppt/slideMasters/_rels/slideMaster9.xml.rels><?xml version="1.0" encoding="UTF-8" standalone="yes"?><Relationships xmlns="http://schemas.openxmlformats.org/package/2006/relationships"><Relationship Target="../slideLayouts/slideLayout63.xml" Type="http://schemas.openxmlformats.org/officeDocument/2006/relationships/slideLayout" Id="rId2"/><Relationship Target="../slideLayouts/slideLayout62.xml" Type="http://schemas.openxmlformats.org/officeDocument/2006/relationships/slideLayout" Id="rId1"/><Relationship Target="../theme/theme12.xml" Type="http://schemas.openxmlformats.org/officeDocument/2006/relationships/theme" Id="rId3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" name="Shape 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" type="body"/>
          </p:nvPr>
        </p:nvSpPr>
        <p:spPr>
          <a:xfrm>
            <a:off y="1600200" x="457200"/>
            <a:ext cy="4525963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220663" marL="341313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3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-176212" marL="741363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2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-134937" marL="1141413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2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-150812" marL="1598613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-150813" marL="2055813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-164975" marL="2514475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-164951" marL="2971652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-164927" marL="3428828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-164905" marL="3886005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-12678" marL="45717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-12655" marL="91435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-12633" marL="1371533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-12610" marL="182871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-12587" marL="228588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-12564" marL="274306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-12539" marL="320024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-12515" marL="3657416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-12678" marL="45717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-12655" marL="91435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-12633" marL="1371533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-12610" marL="182871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-12587" marL="228588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-12564" marL="274306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-12539" marL="320024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-12515" marL="3657416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-12678" marL="45717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-12655" marL="91435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-12633" marL="1371533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-12610" marL="182871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-12587" marL="228588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-12564" marL="274306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-12539" marL="320024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-12515" marL="3657416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55" name="Shape 4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6" name="Shape 456"/>
          <p:cNvSpPr txBox="1"/>
          <p:nvPr>
            <p:ph type="title"/>
          </p:nvPr>
        </p:nvSpPr>
        <p:spPr>
          <a:xfrm>
            <a:off y="608012" x="685800"/>
            <a:ext cy="1144587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ctr" rtl="0" marR="0" indent="-5060" marL="41146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ctr" rtl="0" marR="0" indent="-10120" marL="82292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ctr" rtl="0" marR="0" indent="-2479" marL="1234379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ctr" rtl="0" marR="0" indent="-7536" marL="1645837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57" name="Shape 457"/>
          <p:cNvSpPr txBox="1"/>
          <p:nvPr>
            <p:ph idx="1" type="body"/>
          </p:nvPr>
        </p:nvSpPr>
        <p:spPr>
          <a:xfrm>
            <a:off y="1979613" x="685800"/>
            <a:ext cy="4116386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96850" marL="307975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29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marR="0" indent="-166687" marL="668338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25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marR="0" indent="-131762" marL="1027113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22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marR="0" indent="-138112" marL="1439863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marR="0" indent="-142875" marL="1851025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R="0" indent="-148477" marL="2263028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R="0" indent="-140835" marL="2674485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R="0" indent="-145894" marL="3085945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R="0" indent="-138255" marL="3497405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58" name="Shape 458"/>
          <p:cNvSpPr txBox="1"/>
          <p:nvPr>
            <p:ph idx="10" type="dt"/>
          </p:nvPr>
        </p:nvSpPr>
        <p:spPr>
          <a:xfrm>
            <a:off y="6248400" x="685800"/>
            <a:ext cy="458788" cx="190658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 strike="noStrike" u="none" b="0" cap="none" baseline="0" sz="13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marR="0" indent="-5060" marL="41146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marR="0" indent="-10120" marL="82292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marR="0" indent="-2479" marL="1234379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marR="0" indent="-7536" marL="1645837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R="0" indent="-12596" marL="2057296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R="0" indent="-4957" marL="2468757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R="0" indent="-10016" marL="2880216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R="0" indent="-2375" marL="3291675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59" name="Shape 459"/>
          <p:cNvSpPr txBox="1"/>
          <p:nvPr>
            <p:ph idx="11" type="ftr"/>
          </p:nvPr>
        </p:nvSpPr>
        <p:spPr>
          <a:xfrm>
            <a:off y="6248400" x="3122613"/>
            <a:ext cy="458788" cx="28987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defRPr strike="noStrike" u="none" b="0" cap="none" baseline="0" sz="13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marR="0" indent="-5060" marL="41146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marR="0" indent="-10120" marL="82292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marR="0" indent="-2479" marL="1234379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marR="0" indent="-7536" marL="1645837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R="0" indent="-12596" marL="2057296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R="0" indent="-4957" marL="2468757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R="0" indent="-10016" marL="2880216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R="0" indent="-2375" marL="3291675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60" name="Shape 460"/>
          <p:cNvSpPr txBox="1"/>
          <p:nvPr>
            <p:ph idx="12" type="sldNum"/>
          </p:nvPr>
        </p:nvSpPr>
        <p:spPr>
          <a:xfrm>
            <a:off y="6248400" x="6551612"/>
            <a:ext cy="458788" cx="19081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defRPr strike="noStrike" u="none" b="0" cap="none" baseline="0" sz="13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marR="0" indent="-5060" marL="41146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marR="0" indent="-10120" marL="82292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marR="0" indent="-2479" marL="1234379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marR="0" indent="-7536" marL="1645837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R="0" indent="-12596" marL="2057296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R="0" indent="-4957" marL="2468757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R="0" indent="-10016" marL="2880216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R="0" indent="-2375" marL="3291675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711" r:id="rId1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67" name="Shape 4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8" name="Shape 46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9" name="Shape 469"/>
          <p:cNvSpPr txBox="1"/>
          <p:nvPr>
            <p:ph idx="1" type="body"/>
          </p:nvPr>
        </p:nvSpPr>
        <p:spPr>
          <a:xfrm>
            <a:off y="1600200" x="457200"/>
            <a:ext cy="4525963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22225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3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-177800" marL="7429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2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-136525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2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-1524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-1524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-152400" marL="25146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-152400" marL="29718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-152400" marL="34290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-152400" marL="38862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0" name="Shape 470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200" i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1" name="Shape 471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 strike="noStrike" u="none" b="0" cap="none" baseline="0" sz="1200" i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2" name="Shape 472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200" i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712" r:id="rId1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77" name="Shape 4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8" name="Shape 47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9" name="Shape 479"/>
          <p:cNvSpPr txBox="1"/>
          <p:nvPr>
            <p:ph idx="1" type="body"/>
          </p:nvPr>
        </p:nvSpPr>
        <p:spPr>
          <a:xfrm>
            <a:off y="1600200" x="457200"/>
            <a:ext cy="4525963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22225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3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-177800" marL="7429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2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-136525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2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-1524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-1524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-152400" marL="25146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-152400" marL="29718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-152400" marL="34290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-152400" marL="38862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0" name="Shape 480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200" i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1" name="Shape 481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 strike="noStrike" u="none" b="0" cap="none" baseline="0" sz="1200" i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2" name="Shape 482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200" i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713" r:id="rId1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y="608012" x="685800"/>
            <a:ext cy="1144587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ctr" rtl="0" marR="0" indent="-5068" marL="411468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ctr" rtl="0" marR="0" indent="-10136" marL="822936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ctr" rtl="0" marR="0" indent="-2503" marL="1234403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ctr" rtl="0" marR="0" indent="-7571" marL="1645871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y="1979613" x="685800"/>
            <a:ext cy="4116386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96850" marL="307975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29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marR="0" indent="-166687" marL="668338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25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marR="0" indent="-131762" marL="1027113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22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marR="0" indent="-138112" marL="1439863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marR="0" indent="-142875" marL="1851025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R="0" indent="-148522" marL="2263073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R="0" indent="-140889" marL="2674539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R="0" indent="-145956" marL="3086007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R="0" indent="-138324" marL="3497475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0" type="dt"/>
          </p:nvPr>
        </p:nvSpPr>
        <p:spPr>
          <a:xfrm>
            <a:off y="6248400" x="685800"/>
            <a:ext cy="458788" cx="190658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 strike="noStrike" u="none" b="0" cap="none" baseline="0" sz="13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marR="0" indent="-5068" marL="411468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marR="0" indent="-10136" marL="822936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marR="0" indent="-2503" marL="1234403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marR="0" indent="-7571" marL="1645871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R="0" indent="-12638" marL="2057339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R="0" indent="-5006" marL="2468806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R="0" indent="-10073" marL="2880274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R="0" indent="-2440" marL="3291741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1" type="ftr"/>
          </p:nvPr>
        </p:nvSpPr>
        <p:spPr>
          <a:xfrm>
            <a:off y="6248400" x="3122613"/>
            <a:ext cy="458788" cx="28987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defRPr strike="noStrike" u="none" b="0" cap="none" baseline="0" sz="13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marR="0" indent="-5068" marL="411468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marR="0" indent="-10136" marL="822936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marR="0" indent="-2503" marL="1234403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marR="0" indent="-7571" marL="1645871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R="0" indent="-12638" marL="2057339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R="0" indent="-5006" marL="2468806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R="0" indent="-10073" marL="2880274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R="0" indent="-2440" marL="3291741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2" type="sldNum"/>
          </p:nvPr>
        </p:nvSpPr>
        <p:spPr>
          <a:xfrm>
            <a:off y="6248400" x="6551612"/>
            <a:ext cy="458788" cx="19081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defRPr strike="noStrike" u="none" b="0" cap="none" baseline="0" sz="13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marR="0" indent="-5068" marL="411468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marR="0" indent="-10136" marL="822936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marR="0" indent="-2503" marL="1234403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marR="0" indent="-7571" marL="1645871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R="0" indent="-12638" marL="2057339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R="0" indent="-5006" marL="2468806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R="0" indent="-10073" marL="2880274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R="0" indent="-2440" marL="3291741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58" name="Shape 1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y="608012" x="685800"/>
            <a:ext cy="1144587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ctr" rtl="0" marR="0" indent="-5080" marL="41148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ctr" rtl="0" marR="0" indent="-10160" marL="82296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ctr" rtl="0" marR="0" indent="-2539" marL="123444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ctr" rtl="0" marR="0" indent="-7620" marL="164592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y="1979613" x="685800"/>
            <a:ext cy="4116386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96850" marL="307975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29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marR="0" indent="-166687" marL="668338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25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marR="0" indent="-133350" marL="102870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22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marR="0" indent="-138112" marL="1439863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marR="0" indent="-142875" marL="1851025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R="0" indent="-135889" marL="226314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R="0" indent="-140970" marL="267462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R="0" indent="-146050" marL="30861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R="0" indent="-138429" marL="349758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1" name="Shape 161"/>
          <p:cNvSpPr txBox="1"/>
          <p:nvPr>
            <p:ph idx="10" type="dt"/>
          </p:nvPr>
        </p:nvSpPr>
        <p:spPr>
          <a:xfrm>
            <a:off y="6248400" x="685800"/>
            <a:ext cy="458788" cx="190658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 strike="noStrike" u="none" b="0" cap="none" baseline="0" sz="13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marR="0" indent="-5080" marL="41148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marR="0" indent="-10160" marL="82296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marR="0" indent="-2539" marL="123444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marR="0" indent="-7620" marL="164592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R="0" indent="0" marL="205740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R="0" indent="-5079" marL="246888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R="0" indent="-10160" marL="288036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R="0" indent="-2540" marL="329184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2" name="Shape 162"/>
          <p:cNvSpPr txBox="1"/>
          <p:nvPr>
            <p:ph idx="11" type="ftr"/>
          </p:nvPr>
        </p:nvSpPr>
        <p:spPr>
          <a:xfrm>
            <a:off y="6248400" x="3122613"/>
            <a:ext cy="458788" cx="28987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defRPr strike="noStrike" u="none" b="0" cap="none" baseline="0" sz="13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marR="0" indent="-5080" marL="41148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marR="0" indent="-10160" marL="82296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marR="0" indent="-2539" marL="123444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marR="0" indent="-7620" marL="164592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R="0" indent="0" marL="205740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R="0" indent="-5079" marL="246888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R="0" indent="-10160" marL="288036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R="0" indent="-2540" marL="329184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3" name="Shape 163"/>
          <p:cNvSpPr txBox="1"/>
          <p:nvPr>
            <p:ph idx="12" type="sldNum"/>
          </p:nvPr>
        </p:nvSpPr>
        <p:spPr>
          <a:xfrm>
            <a:off y="6248400" x="6551612"/>
            <a:ext cy="458788" cx="19081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defRPr strike="noStrike" u="none" b="0" cap="none" baseline="0" sz="13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marR="0" indent="-5080" marL="41148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marR="0" indent="-10160" marL="82296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marR="0" indent="-2539" marL="123444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marR="0" indent="-7620" marL="164592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R="0" indent="0" marL="205740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R="0" indent="-5079" marL="246888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R="0" indent="-10160" marL="288036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R="0" indent="-2540" marL="3291840">
              <a:defRPr strike="noStrike" u="none" b="0" cap="none" baseline="0" sz="16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33" name="Shape 2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4" name="Shape 23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y="1600200" x="457200"/>
            <a:ext cy="4525963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22225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3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-177800" marL="7429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2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-136525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2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-1524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-1524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-152400" marL="25146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-152400" marL="29718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-152400" marL="34290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-152400" marL="38862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6" name="Shape 236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200" i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7" name="Shape 237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 strike="noStrike" u="none" b="0" cap="none" baseline="0" sz="1200" i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Shape 238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200" i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08" name="Shape 3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9" name="Shape 30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0" name="Shape 310"/>
          <p:cNvSpPr txBox="1"/>
          <p:nvPr>
            <p:ph idx="1" type="body"/>
          </p:nvPr>
        </p:nvSpPr>
        <p:spPr>
          <a:xfrm>
            <a:off y="1600200" x="457200"/>
            <a:ext cy="4525963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22225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3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-177800" marL="7429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2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-136525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2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-1524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-1524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-152400" marL="25146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-152400" marL="29718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-152400" marL="34290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-152400" marL="38862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1" name="Shape 311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200" i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2" name="Shape 312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 strike="noStrike" u="none" b="0" cap="none" baseline="0" sz="1200" i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3" name="Shape 313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200" i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83" name="Shape 3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4" name="Shape 38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5" name="Shape 385"/>
          <p:cNvSpPr txBox="1"/>
          <p:nvPr>
            <p:ph idx="1" type="body"/>
          </p:nvPr>
        </p:nvSpPr>
        <p:spPr>
          <a:xfrm>
            <a:off y="1600200" x="457200"/>
            <a:ext cy="4525963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22225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3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-177800" marL="7429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2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-136525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2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-1524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-1524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-152400" marL="25146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-152400" marL="29718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-152400" marL="34290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-152400" marL="38862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6" name="Shape 386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200" i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7" name="Shape 387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 strike="noStrike" u="none" b="0" cap="none" baseline="0" sz="1200" i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8" name="Shape 388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200" i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703" r:id="rId1"/>
    <p:sldLayoutId id="2147483704" r:id="rId2"/>
    <p:sldLayoutId id="2147483705" r:id="rId3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07" name="Shape 4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8" name="Shape 40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9" name="Shape 409"/>
          <p:cNvSpPr txBox="1"/>
          <p:nvPr>
            <p:ph idx="1" type="body"/>
          </p:nvPr>
        </p:nvSpPr>
        <p:spPr>
          <a:xfrm>
            <a:off y="1600200" x="457200"/>
            <a:ext cy="4525963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220663" marL="341313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3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-176212" marL="741363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2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-134937" marL="1141413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2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-150812" marL="1598613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-150813" marL="2055813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-164975" marL="2514475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-164951" marL="2971652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-164927" marL="3428828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-164905" marL="3886005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0" name="Shape 410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-12678" marL="45717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-12655" marL="91435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-12633" marL="1371533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-12610" marL="182871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-12587" marL="228588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-12564" marL="274306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-12539" marL="320024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-12515" marL="3657416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1" name="Shape 411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-12678" marL="45717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-12655" marL="91435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-12633" marL="1371533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-12610" marL="182871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-12587" marL="228588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-12564" marL="274306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-12539" marL="320024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-12515" marL="3657416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2" name="Shape 412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-12678" marL="45717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-12655" marL="91435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-12633" marL="1371533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-12610" marL="182871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-12587" marL="228588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-12564" marL="274306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-12539" marL="320024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-12515" marL="3657416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706" r:id="rId1"/>
    <p:sldLayoutId id="2147483707" r:id="rId2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25" name="Shape 4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6" name="Shape 42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7" name="Shape 427"/>
          <p:cNvSpPr txBox="1"/>
          <p:nvPr>
            <p:ph idx="1" type="body"/>
          </p:nvPr>
        </p:nvSpPr>
        <p:spPr>
          <a:xfrm>
            <a:off y="1600200" x="457200"/>
            <a:ext cy="4525963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220663" marL="341313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3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-176212" marL="741363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2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-134937" marL="1141413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2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-150812" marL="1598613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-150813" marL="2055813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-164975" marL="2514475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-164951" marL="2971652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-164927" marL="3428828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-164905" marL="3886005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8" name="Shape 428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-12678" marL="45717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-12655" marL="91435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-12633" marL="1371533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-12610" marL="182871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-12587" marL="228588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-12564" marL="274306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-12539" marL="320024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-12515" marL="3657416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9" name="Shape 429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-12678" marL="45717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-12655" marL="91435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-12633" marL="1371533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-12610" marL="182871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-12587" marL="228588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-12564" marL="274306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-12539" marL="320024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-12515" marL="3657416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0" name="Shape 430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-12678" marL="45717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-12655" marL="91435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-12633" marL="1371533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-12610" marL="182871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-12587" marL="228588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-12564" marL="274306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-12539" marL="320024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-12515" marL="3657416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708" r:id="rId1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37" name="Shape 4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8" name="Shape 43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9" name="Shape 439"/>
          <p:cNvSpPr txBox="1"/>
          <p:nvPr>
            <p:ph idx="1" type="body"/>
          </p:nvPr>
        </p:nvSpPr>
        <p:spPr>
          <a:xfrm>
            <a:off y="1600200" x="457200"/>
            <a:ext cy="4525963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220663" marL="341313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3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-176212" marL="741363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2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-134937" marL="1141413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2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-150812" marL="1598613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-150813" marL="2055813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-164975" marL="2514475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-164951" marL="2971652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-164927" marL="3428828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-164905" marL="3886005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0" name="Shape 440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-12678" marL="45717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-12655" marL="91435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-12633" marL="1371533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-12610" marL="182871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-12587" marL="228588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-12564" marL="274306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-12539" marL="320024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-12515" marL="3657416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1" name="Shape 441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-12678" marL="45717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-12655" marL="91435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-12633" marL="1371533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-12610" marL="182871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-12587" marL="228588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-12564" marL="274306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-12539" marL="320024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-12515" marL="3657416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2" name="Shape 442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-12678" marL="45717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-12655" marL="91435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-12633" marL="1371533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-12610" marL="182871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-12587" marL="2285888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-12564" marL="2743065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-12539" marL="320024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-12515" marL="3657416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709" r:id="rId1"/>
    <p:sldLayoutId id="2147483710" r:id="rId2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59.xml" Type="http://schemas.openxmlformats.org/officeDocument/2006/relationships/slideLayout" Id="rId1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60.xml" Type="http://schemas.openxmlformats.org/officeDocument/2006/relationships/slideLayout" Id="rId1"/><Relationship Target="http://marcomponline.com/chadtest/Class/" Type="http://schemas.openxmlformats.org/officeDocument/2006/relationships/hyperlink" TargetMode="External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60.xml" Type="http://schemas.openxmlformats.org/officeDocument/2006/relationships/slideLayout" Id="rId1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46.xml" Type="http://schemas.openxmlformats.org/officeDocument/2006/relationships/slideLayout" Id="rId1"/><Relationship Target="http://codiqa.com/" Type="http://schemas.openxmlformats.org/officeDocument/2006/relationships/hyperlink" TargetMode="External" Id="rId4"/><Relationship Target="../media/image09.pn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46.xml" Type="http://schemas.openxmlformats.org/officeDocument/2006/relationships/slideLayout" Id="rId1"/><Relationship Target="http://jquerymobile.com/themeroller/" Type="http://schemas.openxmlformats.org/officeDocument/2006/relationships/hyperlink" TargetMode="External" Id="rId4"/><Relationship Target="../media/image10.pn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62.xml" Type="http://schemas.openxmlformats.org/officeDocument/2006/relationships/slideLayout" Id="rId1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62.xml" Type="http://schemas.openxmlformats.org/officeDocument/2006/relationships/slideLayout" Id="rId1"/><Relationship Target="../media/image33.pn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62.xml" Type="http://schemas.openxmlformats.org/officeDocument/2006/relationships/slideLayout" Id="rId1"/><Relationship Target="../media/image07.jp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62.xml" Type="http://schemas.openxmlformats.org/officeDocument/2006/relationships/slideLayout" Id="rId1"/><Relationship Target="../media/image04.jpg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62.xml" Type="http://schemas.openxmlformats.org/officeDocument/2006/relationships/slideLayout" Id="rId1"/><Relationship Target="../media/image06.jp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63.xml" Type="http://schemas.openxmlformats.org/officeDocument/2006/relationships/slideLayout" Id="rId1"/><Relationship Target="../media/image17.png" Type="http://schemas.openxmlformats.org/officeDocument/2006/relationships/image" Id="rId4"/><Relationship Target="../media/image05.png" Type="http://schemas.openxmlformats.org/officeDocument/2006/relationships/image" Id="rId3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60.xml" Type="http://schemas.openxmlformats.org/officeDocument/2006/relationships/slideLayout" Id="rId1"/><Relationship Target="../media/image08.png" Type="http://schemas.openxmlformats.org/officeDocument/2006/relationships/image" Id="rId4"/><Relationship Target="../media/image19.png" Type="http://schemas.openxmlformats.org/officeDocument/2006/relationships/image" Id="rId3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3.png" Type="http://schemas.openxmlformats.org/officeDocument/2006/relationships/image" Id="rId3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46.xml" Type="http://schemas.openxmlformats.org/officeDocument/2006/relationships/slideLayout" Id="rId1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1.xml" Type="http://schemas.openxmlformats.org/officeDocument/2006/relationships/slideLayout" Id="rId1"/><Relationship Target="http://m.novarelibrary.com/" Type="http://schemas.openxmlformats.org/officeDocument/2006/relationships/hyperlink" TargetMode="External" Id="rId4"/><Relationship Target="../media/image12.png" Type="http://schemas.openxmlformats.org/officeDocument/2006/relationships/image" Id="rId3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46.xml" Type="http://schemas.openxmlformats.org/officeDocument/2006/relationships/slideLayout" Id="rId1"/><Relationship Target="../media/image38.png" Type="http://schemas.openxmlformats.org/officeDocument/2006/relationships/image" Id="rId3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57.xml" Type="http://schemas.openxmlformats.org/officeDocument/2006/relationships/slideLayout" Id="rId1"/><Relationship Target="../media/image14.png" Type="http://schemas.openxmlformats.org/officeDocument/2006/relationships/image" Id="rId4"/><Relationship Target="../media/image21.png" Type="http://schemas.openxmlformats.org/officeDocument/2006/relationships/image" Id="rId3"/><Relationship Target="http://getfirebug.com/" Type="http://schemas.openxmlformats.org/officeDocument/2006/relationships/hyperlink" TargetMode="External" Id="rId5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13.xml" Type="http://schemas.openxmlformats.org/officeDocument/2006/relationships/slideLayout" Id="rId1"/><Relationship Target="../media/image22.png" Type="http://schemas.openxmlformats.org/officeDocument/2006/relationships/image" Id="rId4"/><Relationship Target="http://validator.w3.org/mobile/" Type="http://schemas.openxmlformats.org/officeDocument/2006/relationships/hyperlink" TargetMode="External" Id="rId3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13.xml" Type="http://schemas.openxmlformats.org/officeDocument/2006/relationships/slideLayout" Id="rId1"/><Relationship Target="../media/image27.png" Type="http://schemas.openxmlformats.org/officeDocument/2006/relationships/image" Id="rId4"/><Relationship Target="http://ready.mobi/" Type="http://schemas.openxmlformats.org/officeDocument/2006/relationships/hyperlink" TargetMode="External" Id="rId3"/></Relationships>
</file>

<file path=ppt/slides/_rels/slide29.xml.rels><?xml version="1.0" encoding="UTF-8" standalone="yes"?><Relationships xmlns="http://schemas.openxmlformats.org/package/2006/relationships"><Relationship Target="../notesSlides/notesSlide29.xml" Type="http://schemas.openxmlformats.org/officeDocument/2006/relationships/notesSlide" Id="rId2"/><Relationship Target="../slideLayouts/slideLayout12.xml" Type="http://schemas.openxmlformats.org/officeDocument/2006/relationships/slideLayout" Id="rId1"/><Relationship Target="../media/image16.jp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0.xml.rels><?xml version="1.0" encoding="UTF-8" standalone="yes"?><Relationships xmlns="http://schemas.openxmlformats.org/package/2006/relationships"><Relationship Target="../notesSlides/notesSlide30.xml" Type="http://schemas.openxmlformats.org/officeDocument/2006/relationships/notesSlide" Id="rId2"/><Relationship Target="../slideLayouts/slideLayout12.xml" Type="http://schemas.openxmlformats.org/officeDocument/2006/relationships/slideLayout" Id="rId1"/></Relationships>
</file>

<file path=ppt/slides/_rels/slide31.xml.rels><?xml version="1.0" encoding="UTF-8" standalone="yes"?><Relationships xmlns="http://schemas.openxmlformats.org/package/2006/relationships"><Relationship Target="../notesSlides/notesSlide31.xml" Type="http://schemas.openxmlformats.org/officeDocument/2006/relationships/notesSlide" Id="rId2"/><Relationship Target="../slideLayouts/slideLayout12.xml" Type="http://schemas.openxmlformats.org/officeDocument/2006/relationships/slideLayout" Id="rId1"/></Relationships>
</file>

<file path=ppt/slides/_rels/slide32.xml.rels><?xml version="1.0" encoding="UTF-8" standalone="yes"?><Relationships xmlns="http://schemas.openxmlformats.org/package/2006/relationships"><Relationship Target="../notesSlides/notesSlide32.xml" Type="http://schemas.openxmlformats.org/officeDocument/2006/relationships/notesSlide" Id="rId2"/><Relationship Target="../slideLayouts/slideLayout64.xml" Type="http://schemas.openxmlformats.org/officeDocument/2006/relationships/slideLayout" Id="rId1"/><Relationship Target="http://code.google.com/p/iui/" Type="http://schemas.openxmlformats.org/officeDocument/2006/relationships/hyperlink" TargetMode="External" Id="rId4"/><Relationship Target="http://www.adobe.com/products/creativesuite/devicecentral/" Type="http://schemas.openxmlformats.org/officeDocument/2006/relationships/hyperlink" TargetMode="External" Id="rId3"/><Relationship Target="http://detectmobilebrowsers.mobi/" Type="http://schemas.openxmlformats.org/officeDocument/2006/relationships/hyperlink" TargetMode="External" Id="rId6"/><Relationship Target="http://sourceforge.net/projects/mitmobileweb/" Type="http://schemas.openxmlformats.org/officeDocument/2006/relationships/hyperlink" TargetMode="External" Id="rId5"/><Relationship Target="http://rabin.mobi/http" Type="http://schemas.openxmlformats.org/officeDocument/2006/relationships/hyperlink" TargetMode="External" Id="rId7"/></Relationships>
</file>

<file path=ppt/slides/_rels/slide33.xml.rels><?xml version="1.0" encoding="UTF-8" standalone="yes"?><Relationships xmlns="http://schemas.openxmlformats.org/package/2006/relationships"><Relationship Target="../notesSlides/notesSlide33.xml" Type="http://schemas.openxmlformats.org/officeDocument/2006/relationships/notesSlide" Id="rId2"/><Relationship Target="http://msdn.microsoft.com/en-us/windowsmobile/default.aspx" Type="http://schemas.openxmlformats.org/officeDocument/2006/relationships/hyperlink" TargetMode="External" Id="rId12"/><Relationship Target="../slideLayouts/slideLayout13.xml" Type="http://schemas.openxmlformats.org/officeDocument/2006/relationships/slideLayout" Id="rId1"/><Relationship Target="http://java.sun.com/javame/reference/apis.jsp" Type="http://schemas.openxmlformats.org/officeDocument/2006/relationships/hyperlink" TargetMode="External" Id="rId13"/><Relationship Target="http://mtld.mobi/emulator.php" Type="http://schemas.openxmlformats.org/officeDocument/2006/relationships/hyperlink" TargetMode="External" Id="rId4"/><Relationship Target="http://developer.apple.com/iphone/" Type="http://schemas.openxmlformats.org/officeDocument/2006/relationships/hyperlink" TargetMode="External" Id="rId10"/><Relationship Target="http://www.mobilephoneemulator.com/" Type="http://schemas.openxmlformats.org/officeDocument/2006/relationships/hyperlink" TargetMode="External" Id="rId3"/><Relationship Target="http://developer.palm.com/" Type="http://schemas.openxmlformats.org/officeDocument/2006/relationships/hyperlink" TargetMode="External" Id="rId11"/><Relationship Target="https://www.blackberry.com/Downloads/entry.do?code=060AD92489947D410D897474079C1477" Type="http://schemas.openxmlformats.org/officeDocument/2006/relationships/hyperlink" TargetMode="External" Id="rId9"/><Relationship Target="http://pukupi.com/post/2059/" Type="http://schemas.openxmlformats.org/officeDocument/2006/relationships/hyperlink" TargetMode="External" Id="rId6"/><Relationship Target="http://www.opera.com/mobile/demo/" Type="http://schemas.openxmlformats.org/officeDocument/2006/relationships/hyperlink" TargetMode="External" Id="rId5"/><Relationship Target="http://developer.android.com/guide/developing/tools/emulator.html" Type="http://schemas.openxmlformats.org/officeDocument/2006/relationships/hyperlink" TargetMode="External" Id="rId8"/><Relationship Target="http://pukupi.com/post/2059" Type="http://schemas.openxmlformats.org/officeDocument/2006/relationships/hyperlink" TargetMode="External" Id="rId7"/></Relationships>
</file>

<file path=ppt/slides/_rels/slide34.xml.rels><?xml version="1.0" encoding="UTF-8" standalone="yes"?><Relationships xmlns="http://schemas.openxmlformats.org/package/2006/relationships"><Relationship Target="../notesSlides/notesSlide34.xml" Type="http://schemas.openxmlformats.org/officeDocument/2006/relationships/notesSlide" Id="rId2"/><Relationship Target="../slideLayouts/slideLayout61.xml" Type="http://schemas.openxmlformats.org/officeDocument/2006/relationships/slideLayout" Id="rId1"/><Relationship Target="../media/image25.png" Type="http://schemas.openxmlformats.org/officeDocument/2006/relationships/image" Id="rId4"/><Relationship Target="../media/image15.png" Type="http://schemas.openxmlformats.org/officeDocument/2006/relationships/image" Id="rId3"/></Relationships>
</file>

<file path=ppt/slides/_rels/slide35.xml.rels><?xml version="1.0" encoding="UTF-8" standalone="yes"?><Relationships xmlns="http://schemas.openxmlformats.org/package/2006/relationships"><Relationship Target="../notesSlides/notesSlide35.xml" Type="http://schemas.openxmlformats.org/officeDocument/2006/relationships/notesSlide" Id="rId2"/><Relationship Target="../slideLayouts/slideLayout66.xml" Type="http://schemas.openxmlformats.org/officeDocument/2006/relationships/slideLayout" Id="rId1"/><Relationship Target="../media/image30.png" Type="http://schemas.openxmlformats.org/officeDocument/2006/relationships/image" Id="rId10"/><Relationship Target="../media/image23.png" Type="http://schemas.openxmlformats.org/officeDocument/2006/relationships/image" Id="rId4"/><Relationship Target="../media/image29.png" Type="http://schemas.openxmlformats.org/officeDocument/2006/relationships/image" Id="rId11"/><Relationship Target="../media/image18.png" Type="http://schemas.openxmlformats.org/officeDocument/2006/relationships/image" Id="rId3"/><Relationship Target="../media/image26.png" Type="http://schemas.openxmlformats.org/officeDocument/2006/relationships/image" Id="rId9"/><Relationship Target="../media/image24.png" Type="http://schemas.openxmlformats.org/officeDocument/2006/relationships/image" Id="rId6"/><Relationship Target="../media/image20.png" Type="http://schemas.openxmlformats.org/officeDocument/2006/relationships/image" Id="rId5"/><Relationship Target="../media/image32.png" Type="http://schemas.openxmlformats.org/officeDocument/2006/relationships/image" Id="rId8"/><Relationship Target="../media/image28.png" Type="http://schemas.openxmlformats.org/officeDocument/2006/relationships/image" Id="rId7"/></Relationships>
</file>

<file path=ppt/slides/_rels/slide36.xml.rels><?xml version="1.0" encoding="UTF-8" standalone="yes"?><Relationships xmlns="http://schemas.openxmlformats.org/package/2006/relationships"><Relationship Target="../notesSlides/notesSlide36.xml" Type="http://schemas.openxmlformats.org/officeDocument/2006/relationships/notesSlide" Id="rId2"/><Relationship Target="../slideLayouts/slideLayout13.xml" Type="http://schemas.openxmlformats.org/officeDocument/2006/relationships/slideLayout" Id="rId1"/><Relationship Target="../media/image39.png" Type="http://schemas.openxmlformats.org/officeDocument/2006/relationships/image" Id="rId3"/></Relationships>
</file>

<file path=ppt/slides/_rels/slide37.xml.rels><?xml version="1.0" encoding="UTF-8" standalone="yes"?><Relationships xmlns="http://schemas.openxmlformats.org/package/2006/relationships"><Relationship Target="../notesSlides/notesSlide37.xml" Type="http://schemas.openxmlformats.org/officeDocument/2006/relationships/notesSlide" Id="rId2"/><Relationship Target="../slideLayouts/slideLayout24.xml" Type="http://schemas.openxmlformats.org/officeDocument/2006/relationships/slideLayout" Id="rId1"/><Relationship Target="../media/image35.png" Type="http://schemas.openxmlformats.org/officeDocument/2006/relationships/image" Id="rId3"/></Relationships>
</file>

<file path=ppt/slides/_rels/slide38.xml.rels><?xml version="1.0" encoding="UTF-8" standalone="yes"?><Relationships xmlns="http://schemas.openxmlformats.org/package/2006/relationships"><Relationship Target="../notesSlides/notesSlide38.xml" Type="http://schemas.openxmlformats.org/officeDocument/2006/relationships/notesSlide" Id="rId2"/><Relationship Target="../slideLayouts/slideLayout65.xml" Type="http://schemas.openxmlformats.org/officeDocument/2006/relationships/slideLayout" Id="rId1"/><Relationship Target="../media/image31.jpg" Type="http://schemas.openxmlformats.org/officeDocument/2006/relationships/image" Id="rId4"/><Relationship Target="../media/image37.png" Type="http://schemas.openxmlformats.org/officeDocument/2006/relationships/image" Id="rId3"/><Relationship Target="../media/image34.gif" Type="http://schemas.openxmlformats.org/officeDocument/2006/relationships/image" Id="rId5"/></Relationships>
</file>

<file path=ppt/slides/_rels/slide39.xml.rels><?xml version="1.0" encoding="UTF-8" standalone="yes"?><Relationships xmlns="http://schemas.openxmlformats.org/package/2006/relationships"><Relationship Target="../notesSlides/notesSlide39.xml" Type="http://schemas.openxmlformats.org/officeDocument/2006/relationships/notesSlide" Id="rId2"/><Relationship Target="../slideLayouts/slideLayout65.xml" Type="http://schemas.openxmlformats.org/officeDocument/2006/relationships/slideLayout" Id="rId1"/><Relationship Target="../media/image36.jp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46.xml" Type="http://schemas.openxmlformats.org/officeDocument/2006/relationships/slideLayout" Id="rId1"/><Relationship Target="../media/image01.gif" Type="http://schemas.openxmlformats.org/officeDocument/2006/relationships/image" Id="rId4"/><Relationship Target="../media/image11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35.xml" Type="http://schemas.openxmlformats.org/officeDocument/2006/relationships/slideLayout" Id="rId1"/><Relationship Target="../media/image00.jp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35.xml" Type="http://schemas.openxmlformats.org/officeDocument/2006/relationships/slideLayout" Id="rId1"/><Relationship Target="../media/image03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60.xml" Type="http://schemas.openxmlformats.org/officeDocument/2006/relationships/slideLayout" Id="rId1"/><Relationship Target="http://goo.gl/zSeDU" Type="http://schemas.openxmlformats.org/officeDocument/2006/relationships/hyperlink" TargetMode="External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46.xml" Type="http://schemas.openxmlformats.org/officeDocument/2006/relationships/slideLayout" Id="rId1"/><Relationship Target="http://jquerymobile.com/" Type="http://schemas.openxmlformats.org/officeDocument/2006/relationships/hyperlink" TargetMode="External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46.xml" Type="http://schemas.openxmlformats.org/officeDocument/2006/relationships/slideLayout" Id="rId1"/><Relationship Target="../media/image02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9" name="Shape 4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0" name="Shape 490"/>
          <p:cNvSpPr/>
          <p:nvPr/>
        </p:nvSpPr>
        <p:spPr>
          <a:xfrm>
            <a:off y="2514600" x="609600"/>
            <a:ext cy="1077913" cx="8001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Building a Simple Mobile-optimized Web App/Site Using the jQuery Mobile Framework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9" name="Shape 5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0" name="Shape 550"/>
          <p:cNvSpPr txBox="1"/>
          <p:nvPr>
            <p:ph type="ctrTitle"/>
          </p:nvPr>
        </p:nvSpPr>
        <p:spPr>
          <a:xfrm>
            <a:off y="320039" x="445770"/>
            <a:ext cy="1051560" cx="8252459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4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Mobile Development - Demos</a:t>
            </a:r>
          </a:p>
        </p:txBody>
      </p:sp>
      <p:sp>
        <p:nvSpPr>
          <p:cNvPr id="551" name="Shape 551"/>
          <p:cNvSpPr txBox="1"/>
          <p:nvPr>
            <p:ph idx="1" type="subTitle"/>
          </p:nvPr>
        </p:nvSpPr>
        <p:spPr>
          <a:xfrm>
            <a:off y="1440179" x="445770"/>
            <a:ext cy="5212080" cx="8631078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strike="noStrike" u="none" b="1" cap="none" baseline="0" sz="25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Demos: </a:t>
            </a:r>
          </a:p>
          <a:p>
            <a:r>
              <a:t/>
            </a:r>
          </a:p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strike="noStrike" u="none" b="0" cap="none" baseline="0" sz="2500" lang="en-US" i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Responsive Design Template (custom)</a:t>
            </a:r>
          </a:p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strike="noStrike" u="none" b="0" cap="none" baseline="0" sz="2500" lang="en-US" i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www.lib.montana.edu/~jason/files/responsive-design/</a:t>
            </a:r>
          </a:p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strike="noStrike" u="none" b="0" cap="none" baseline="0" sz="2500" lang="en-US" i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strike="noStrike" u="none" b="0" cap="none" baseline="0" sz="2500" lang="en-US" i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Mobile Template (jQuery Mobile) </a:t>
            </a:r>
          </a:p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strike="noStrike" u="none" b="0" cap="none" baseline="0" sz="2500" lang="en-US" i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www.lib.montana.edu/~jason/files/touch-jquery/</a:t>
            </a:r>
          </a:p>
          <a:p>
            <a:r>
              <a:t/>
            </a:r>
          </a:p>
          <a:p>
            <a:r>
              <a:t/>
            </a:r>
          </a:p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strike="noStrike" u="none" b="1" cap="none" baseline="0" sz="25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Code Samples and Downloads:</a:t>
            </a:r>
          </a:p>
          <a:p>
            <a:r>
              <a:t/>
            </a:r>
          </a:p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strike="noStrike" u="none" b="0" cap="none" baseline="0" sz="2500" lang="en-US" i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www.lib.montana.edu/~jason/files.php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5" name="Shape 5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6" name="Shape 55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4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Live Site</a:t>
            </a:r>
          </a:p>
        </p:txBody>
      </p:sp>
      <p:sp>
        <p:nvSpPr>
          <p:cNvPr id="557" name="Shape 557"/>
          <p:cNvSpPr txBox="1"/>
          <p:nvPr>
            <p:ph idx="1" type="body"/>
          </p:nvPr>
        </p:nvSpPr>
        <p:spPr>
          <a:xfrm>
            <a:off y="1600200" x="457200"/>
            <a:ext cy="4525963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1313" marL="341313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test your work use this URL, but change it to your user number. </a:t>
            </a:r>
          </a:p>
          <a:p>
            <a:r>
              <a:t/>
            </a:r>
          </a:p>
          <a:p>
            <a:pPr algn="l" rtl="0" lvl="0" marR="0" indent="-341313" marL="341313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 </a:t>
            </a:r>
            <a:r>
              <a:rPr strike="noStrike" u="sng" b="0" cap="none" baseline="0" sz="3200" lang="en-US" i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http://marcomponline.com/chadtest/Class/</a:t>
            </a:r>
            <a:r>
              <a:rPr b="1" lang="en-US"/>
              <a:t>cil</a:t>
            </a: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1/</a:t>
            </a: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jquery-mobile-template/index.html 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1" name="Shape 5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2" name="Shape 562"/>
          <p:cNvSpPr txBox="1"/>
          <p:nvPr>
            <p:ph type="title"/>
          </p:nvPr>
        </p:nvSpPr>
        <p:spPr>
          <a:xfrm>
            <a:off y="2190932" x="914400"/>
            <a:ext cy="2990700" cx="73152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4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Getting Started!</a:t>
            </a:r>
            <a:br>
              <a:rPr strike="noStrike" u="none" b="0" cap="none" baseline="0" sz="4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strike="noStrike" u="none" b="0" cap="none" baseline="0" sz="4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build something.</a:t>
            </a:r>
            <a:br>
              <a:rPr strike="noStrike" u="none" b="0" cap="none" baseline="0" sz="4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strike="noStrike" u="none" b="0" cap="none" baseline="0" sz="4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strike="noStrike" u="none" b="0" cap="none" baseline="0" sz="4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Handout: </a:t>
            </a:r>
            <a:r>
              <a:rPr sz="4000" lang="en-US"/>
              <a:t>http://goo.gl/xMGp0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6" name="Shape 5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7" name="Shape 567"/>
          <p:cNvSpPr/>
          <p:nvPr/>
        </p:nvSpPr>
        <p:spPr>
          <a:xfrm>
            <a:off y="685800" x="-19050"/>
            <a:ext cy="4941887" cx="91630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568" name="Shape 568"/>
          <p:cNvSpPr/>
          <p:nvPr/>
        </p:nvSpPr>
        <p:spPr>
          <a:xfrm>
            <a:off y="76200" x="914400"/>
            <a:ext cy="523874" cx="73152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Rapid Prototyping for jQuery Mobile</a:t>
            </a:r>
          </a:p>
        </p:txBody>
      </p:sp>
      <p:sp>
        <p:nvSpPr>
          <p:cNvPr id="569" name="Shape 569"/>
          <p:cNvSpPr/>
          <p:nvPr/>
        </p:nvSpPr>
        <p:spPr>
          <a:xfrm>
            <a:off y="6205537" x="914400"/>
            <a:ext cy="522286" cx="73152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Try it at </a:t>
            </a:r>
            <a:r>
              <a:rPr strike="noStrike" u="sng" b="0" cap="none" baseline="0" sz="2800" lang="en-US" i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http://codiqa.com/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3" name="Shape 5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4" name="Shape 574"/>
          <p:cNvSpPr/>
          <p:nvPr/>
        </p:nvSpPr>
        <p:spPr>
          <a:xfrm>
            <a:off y="0" x="0"/>
            <a:ext cy="5562599" cx="91439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575" name="Shape 575"/>
          <p:cNvSpPr/>
          <p:nvPr/>
        </p:nvSpPr>
        <p:spPr>
          <a:xfrm>
            <a:off y="6019800" x="914400"/>
            <a:ext cy="800099" cx="73152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Try it at </a:t>
            </a:r>
            <a:r>
              <a:rPr strike="noStrike" u="sng" b="0" cap="none" baseline="0" sz="2800" lang="en-US" i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http://jquerymobile.com/themeroller/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9" name="Shape 5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0" name="Shape 580"/>
          <p:cNvSpPr txBox="1"/>
          <p:nvPr>
            <p:ph type="ctrTitle"/>
          </p:nvPr>
        </p:nvSpPr>
        <p:spPr>
          <a:xfrm>
            <a:off y="317183" x="445770"/>
            <a:ext cy="761524" cx="8359617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4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Exercise </a:t>
            </a:r>
          </a:p>
        </p:txBody>
      </p:sp>
      <p:sp>
        <p:nvSpPr>
          <p:cNvPr id="581" name="Shape 581"/>
          <p:cNvSpPr txBox="1"/>
          <p:nvPr>
            <p:ph idx="1" type="subTitle"/>
          </p:nvPr>
        </p:nvSpPr>
        <p:spPr>
          <a:xfrm>
            <a:off y="1463040" x="445770"/>
            <a:ext cy="4434839" cx="8252459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1" marR="0" indent="-317478" marL="45717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ct val="101190"/>
              <a:buFont typeface="Arial"/>
              <a:buChar char="•"/>
            </a:pPr>
            <a:r>
              <a:rPr strike="noStrike" u="none" b="0" cap="none" baseline="0" sz="2800" lang="en-US" i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Pick a web site</a:t>
            </a:r>
          </a:p>
          <a:p>
            <a:pPr algn="l" rtl="0" lvl="1" marR="0" indent="-317478" marL="45717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ct val="101190"/>
              <a:buFont typeface="Arial"/>
              <a:buChar char="•"/>
            </a:pPr>
            <a:r>
              <a:rPr strike="noStrike" u="none" b="0" cap="none" baseline="0" sz="2800" lang="en-US" i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Define primary mobile actions</a:t>
            </a:r>
          </a:p>
          <a:p>
            <a:pPr algn="l" rtl="0" lvl="1" marR="0" indent="-317478" marL="45717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ct val="101190"/>
              <a:buFont typeface="Arial"/>
              <a:buChar char="•"/>
            </a:pPr>
            <a:r>
              <a:rPr strike="noStrike" u="none" b="0" cap="none" baseline="0" sz="2800" lang="en-US" i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Choose mobile entry points (links)</a:t>
            </a:r>
          </a:p>
          <a:p>
            <a:r>
              <a:t/>
            </a:r>
          </a:p>
          <a:p>
            <a:pPr algn="l" rtl="0" lvl="1" marR="0" indent="-317478" marL="45717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ct val="101190"/>
              <a:buFont typeface="Arial"/>
              <a:buChar char="•"/>
            </a:pPr>
            <a:r>
              <a:rPr strike="noStrike" u="none" b="0" cap="none" baseline="0" sz="2800" lang="en-US" i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What do library patrons want to do with library services in the mobile setting?</a:t>
            </a:r>
          </a:p>
          <a:p>
            <a:r>
              <a:t/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5" name="Shape 5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6" name="Shape 586"/>
          <p:cNvSpPr/>
          <p:nvPr/>
        </p:nvSpPr>
        <p:spPr>
          <a:xfrm>
            <a:off y="668654" x="454343"/>
            <a:ext cy="5520689" cx="823531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0" name="Shape 5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1" name="Shape 591"/>
          <p:cNvSpPr/>
          <p:nvPr/>
        </p:nvSpPr>
        <p:spPr>
          <a:xfrm>
            <a:off y="382905" x="0"/>
            <a:ext cy="6092189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5" name="Shape 5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6" name="Shape 596"/>
          <p:cNvSpPr/>
          <p:nvPr/>
        </p:nvSpPr>
        <p:spPr>
          <a:xfrm>
            <a:off y="542925" x="2337434"/>
            <a:ext cy="5772150" cx="446913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0" name="Shape 6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1" name="Shape 601"/>
          <p:cNvSpPr/>
          <p:nvPr/>
        </p:nvSpPr>
        <p:spPr>
          <a:xfrm>
            <a:off y="0" x="468629"/>
            <a:ext cy="6857999" cx="820673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4" name="Shape 4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5" name="Shape 495"/>
          <p:cNvSpPr txBox="1"/>
          <p:nvPr>
            <p:ph type="ctrTitle"/>
          </p:nvPr>
        </p:nvSpPr>
        <p:spPr>
          <a:xfrm>
            <a:off y="317183" x="445770"/>
            <a:ext cy="761524" cx="8359617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4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pinboard.in tag</a:t>
            </a:r>
          </a:p>
        </p:txBody>
      </p:sp>
      <p:sp>
        <p:nvSpPr>
          <p:cNvPr id="496" name="Shape 496"/>
          <p:cNvSpPr txBox="1"/>
          <p:nvPr>
            <p:ph idx="1" type="subTitle"/>
          </p:nvPr>
        </p:nvSpPr>
        <p:spPr>
          <a:xfrm>
            <a:off y="1463040" x="445770"/>
            <a:ext cy="4434839" cx="869823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1" marR="0" indent="-317478" marL="45717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ct val="25000"/>
              <a:buFont typeface="Calibri"/>
              <a:buNone/>
            </a:pPr>
            <a:r>
              <a:rPr strike="noStrike" u="none" b="0" cap="none" baseline="0" sz="2800" lang="en-US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
</a:t>
            </a:r>
          </a:p>
          <a:p>
            <a:pPr algn="l" rtl="0" lvl="1" marR="0" indent="-317478" marL="45717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ct val="25000"/>
              <a:buFont typeface="Arial"/>
              <a:buNone/>
            </a:pPr>
            <a:r>
              <a:rPr strike="noStrike" u="none" b="0" cap="none" baseline="0" sz="3100" lang="en-US" i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http://pinboard.in/u:jasonclark/t:</a:t>
            </a:r>
            <a:r>
              <a:rPr sz="3100" lang="en-US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ci</a:t>
            </a:r>
            <a:r>
              <a:rPr strike="noStrike" u="none" b="0" cap="none" baseline="0" sz="3100" lang="en-US" i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l201</a:t>
            </a:r>
            <a:r>
              <a:rPr sz="3100" lang="en-US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strike="noStrike" u="none" b="0" cap="none" baseline="0" sz="3100" lang="en-US" i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-mobile/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5" name="Shape 6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6" name="Shape 606"/>
          <p:cNvSpPr txBox="1"/>
          <p:nvPr>
            <p:ph type="title"/>
          </p:nvPr>
        </p:nvSpPr>
        <p:spPr>
          <a:xfrm>
            <a:off y="381000" x="228600"/>
            <a:ext cy="715962" cx="8610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 Screen Rendering (260 px) using the </a:t>
            </a:r>
            <a:b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 Developer add-on in Firefox</a:t>
            </a:r>
          </a:p>
        </p:txBody>
      </p:sp>
      <p:sp>
        <p:nvSpPr>
          <p:cNvPr id="607" name="Shape 607"/>
          <p:cNvSpPr/>
          <p:nvPr/>
        </p:nvSpPr>
        <p:spPr>
          <a:xfrm>
            <a:off y="1524000" x="5876925"/>
            <a:ext cy="5333999" cx="237331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608" name="Shape 608"/>
          <p:cNvSpPr/>
          <p:nvPr/>
        </p:nvSpPr>
        <p:spPr>
          <a:xfrm>
            <a:off y="1524000" x="152400"/>
            <a:ext cy="4516437" cx="5334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609" name="Shape 609"/>
          <p:cNvSpPr txBox="1"/>
          <p:nvPr/>
        </p:nvSpPr>
        <p:spPr>
          <a:xfrm>
            <a:off y="1208087" x="914400"/>
            <a:ext cy="400049" cx="1371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2000" lang="en-US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Desktop</a:t>
            </a:r>
            <a:r>
              <a:rPr strike="noStrike" u="none" b="0" cap="none" baseline="0" sz="2000" lang="en-US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610" name="Shape 610"/>
          <p:cNvSpPr txBox="1"/>
          <p:nvPr/>
        </p:nvSpPr>
        <p:spPr>
          <a:xfrm>
            <a:off y="1104900" x="6238875"/>
            <a:ext cy="400049" cx="1992313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2000" lang="en-US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Small Screen</a:t>
            </a:r>
            <a:r>
              <a:rPr strike="noStrike" u="none" b="0" cap="none" baseline="0" sz="2000" lang="en-US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4" name="Shape 6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5" name="Shape 615"/>
          <p:cNvSpPr/>
          <p:nvPr/>
        </p:nvSpPr>
        <p:spPr>
          <a:xfrm>
            <a:off y="0" x="228600"/>
            <a:ext cy="4171949" cx="5562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616" name="Shape 616"/>
          <p:cNvSpPr/>
          <p:nvPr/>
        </p:nvSpPr>
        <p:spPr>
          <a:xfrm>
            <a:off y="3201988" x="3790950"/>
            <a:ext cy="3044824" cx="51053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617" name="Shape 617"/>
          <p:cNvSpPr txBox="1"/>
          <p:nvPr/>
        </p:nvSpPr>
        <p:spPr>
          <a:xfrm>
            <a:off y="4876800" x="28575"/>
            <a:ext cy="1077913" cx="3581399"/>
          </a:xfrm>
          <a:prstGeom prst="rect">
            <a:avLst/>
          </a:prstGeom>
          <a:solidFill>
            <a:srgbClr val="F2F2F2"/>
          </a:solidFill>
          <a:ln w="9525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1600" lang="en-US" i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Note: </a:t>
            </a:r>
            <a:r>
              <a:rPr strike="noStrike" u="none" b="0" cap="none" baseline="0" sz="16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can determine how your user’s are accessing your Web site (e.g., mobile devices, carriers, browsers , OS’s, screen resolution etc.)</a:t>
            </a:r>
          </a:p>
        </p:txBody>
      </p:sp>
      <p:sp>
        <p:nvSpPr>
          <p:cNvPr id="618" name="Shape 618"/>
          <p:cNvSpPr/>
          <p:nvPr/>
        </p:nvSpPr>
        <p:spPr>
          <a:xfrm>
            <a:off y="609600" x="152400"/>
            <a:ext cy="1162049" cx="3581399"/>
          </a:xfrm>
          <a:prstGeom prst="ellipse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619" name="Shape 619"/>
          <p:cNvSpPr/>
          <p:nvPr/>
        </p:nvSpPr>
        <p:spPr>
          <a:xfrm>
            <a:off y="2895600" x="3733800"/>
            <a:ext cy="1752600" cx="5333999"/>
          </a:xfrm>
          <a:prstGeom prst="ellipse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620" name="Shape 620"/>
          <p:cNvSpPr txBox="1"/>
          <p:nvPr/>
        </p:nvSpPr>
        <p:spPr>
          <a:xfrm>
            <a:off y="619125" x="6210300"/>
            <a:ext cy="400049" cx="2286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In-page Analytics</a:t>
            </a:r>
          </a:p>
        </p:txBody>
      </p:sp>
      <p:sp>
        <p:nvSpPr>
          <p:cNvPr id="621" name="Shape 621"/>
          <p:cNvSpPr/>
          <p:nvPr/>
        </p:nvSpPr>
        <p:spPr>
          <a:xfrm>
            <a:off y="685800" x="3571875"/>
            <a:ext cy="276224" cx="2638424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w="25400" cap="flat">
            <a:solidFill>
              <a:srgbClr val="395E8A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5" name="Shape 6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6" name="Shape 626"/>
          <p:cNvSpPr txBox="1"/>
          <p:nvPr>
            <p:ph idx="1" type="subTitle"/>
          </p:nvPr>
        </p:nvSpPr>
        <p:spPr>
          <a:xfrm>
            <a:off y="4276725" x="2133600"/>
            <a:ext cy="2144712" cx="60960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1" marR="0" indent="-1272" marL="102873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ct val="25000"/>
              <a:buFont typeface="Calibri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Android (Motorola Droid) 480x854</a:t>
            </a:r>
          </a:p>
          <a:p>
            <a:pPr algn="l" rtl="0" lvl="1" marR="0" indent="-1272" marL="102873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ct val="25000"/>
              <a:buFont typeface="Calibri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Android (MyTouch) 320x480</a:t>
            </a:r>
          </a:p>
          <a:p>
            <a:pPr algn="l" rtl="0" lvl="1" marR="0" indent="-1272" marL="102873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ct val="25000"/>
              <a:buFont typeface="Calibri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Android (Nexus One) 480x800</a:t>
            </a:r>
          </a:p>
          <a:p>
            <a:pPr algn="l" rtl="0" lvl="1" marR="0" indent="-1272" marL="102873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ct val="25000"/>
              <a:buFont typeface="Calibri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Apple iPhone 320x480</a:t>
            </a:r>
          </a:p>
          <a:p>
            <a:pPr algn="l" rtl="0" lvl="1" marR="0" indent="-1272" marL="102873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ct val="25000"/>
              <a:buFont typeface="Calibri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Apple iPad 1024x768</a:t>
            </a:r>
          </a:p>
          <a:p>
            <a:pPr algn="l" rtl="0" lvl="1" marR="0" indent="-1272" marL="102873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ct val="25000"/>
              <a:buFont typeface="Calibri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Palm Pre 320 x 480</a:t>
            </a:r>
          </a:p>
          <a:p>
            <a:r>
              <a:t/>
            </a:r>
          </a:p>
        </p:txBody>
      </p:sp>
      <p:sp>
        <p:nvSpPr>
          <p:cNvPr id="627" name="Shape 627"/>
          <p:cNvSpPr/>
          <p:nvPr/>
        </p:nvSpPr>
        <p:spPr>
          <a:xfrm>
            <a:off y="6580188" x="6915150"/>
            <a:ext cy="277811" cx="2209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1200" lang="en-US" i="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Source: </a:t>
            </a:r>
            <a:r>
              <a:rPr strike="noStrike" u="none" b="1" cap="none" baseline="0" sz="1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http://goo.gl/zEDoi </a:t>
            </a:r>
          </a:p>
        </p:txBody>
      </p:sp>
      <p:sp>
        <p:nvSpPr>
          <p:cNvPr id="628" name="Shape 628"/>
          <p:cNvSpPr/>
          <p:nvPr/>
        </p:nvSpPr>
        <p:spPr>
          <a:xfrm>
            <a:off y="714375" x="914400"/>
            <a:ext cy="3543299" cx="73151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629" name="Shape 629"/>
          <p:cNvSpPr txBox="1"/>
          <p:nvPr>
            <p:ph type="ctrTitle"/>
          </p:nvPr>
        </p:nvSpPr>
        <p:spPr>
          <a:xfrm>
            <a:off y="317500" x="446087"/>
            <a:ext cy="762000" cx="8359775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ctr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44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Mobile Screen Resolutions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3" name="Shape 6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4" name="Shape 634"/>
          <p:cNvSpPr txBox="1"/>
          <p:nvPr>
            <p:ph type="title"/>
          </p:nvPr>
        </p:nvSpPr>
        <p:spPr>
          <a:xfrm>
            <a:off y="28575" x="962025"/>
            <a:ext cy="504824" cx="73152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395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Best Practices</a:t>
            </a:r>
          </a:p>
        </p:txBody>
      </p:sp>
      <p:sp>
        <p:nvSpPr>
          <p:cNvPr id="635" name="Shape 635"/>
          <p:cNvSpPr txBox="1"/>
          <p:nvPr/>
        </p:nvSpPr>
        <p:spPr>
          <a:xfrm>
            <a:off y="838200" x="609600"/>
            <a:ext cy="5257799" cx="8153399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1" marR="0" indent="-311150" marL="74295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ct val="100000"/>
              <a:buFont typeface="Arial"/>
              <a:buChar char="•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Follow the "m" convention (m.novarelibrary.com OR lifeonterra.com/m/)</a:t>
            </a:r>
          </a:p>
          <a:p>
            <a:pPr algn="l" rtl="0" lvl="1" marR="0" indent="-311150" marL="74295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ct val="100000"/>
              <a:buFont typeface="Arial"/>
              <a:buChar char="•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 categories (directories) short. Remember that you are creating a page that people touch without much typing </a:t>
            </a:r>
          </a:p>
          <a:p>
            <a:pPr algn="l" rtl="0" lvl="1" marR="0" indent="-311150" marL="74295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ct val="100000"/>
              <a:buFont typeface="Arial"/>
              <a:buChar char="•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Limit image and markup sizes</a:t>
            </a:r>
          </a:p>
          <a:p>
            <a:pPr algn="l" rtl="0" lvl="1" marR="0" indent="-311150" marL="74295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ct val="100000"/>
              <a:buFont typeface="Arial"/>
              <a:buChar char="•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Limit HTML pages to 25KB to allow for caching</a:t>
            </a:r>
          </a:p>
          <a:p>
            <a:pPr algn="l" rtl="0" lvl="1" marR="0" indent="-311150" marL="74295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ct val="100000"/>
              <a:buFont typeface="Arial"/>
              <a:buChar char="•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"Minify" your scripts and CSS (JSLint, CleanCSS)</a:t>
            </a:r>
          </a:p>
          <a:p>
            <a:pPr algn="l" rtl="0" lvl="1" marR="0" indent="-311150" marL="74295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ct val="100000"/>
              <a:buFont typeface="Arial"/>
              <a:buChar char="•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 to Full Site</a:t>
            </a:r>
          </a:p>
          <a:p>
            <a:pPr algn="l" rtl="0" lvl="1" marR="0" indent="-311150" marL="74295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ct val="100000"/>
              <a:buFont typeface="Arial"/>
              <a:buChar char="•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Sniff for User Agent – Detection (allow the user to decide where to go)</a:t>
            </a:r>
          </a:p>
          <a:p>
            <a:pPr algn="l" rtl="0" lvl="1" marR="0" indent="-311150" marL="74295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ct val="100000"/>
              <a:buFont typeface="Arial"/>
              <a:buChar char="•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Column Layout with some whitespace </a:t>
            </a:r>
          </a:p>
          <a:p>
            <a:pPr algn="l" rtl="0" lvl="1" marR="0" indent="-311150" marL="74295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ct val="100000"/>
              <a:buFont typeface="Arial"/>
              <a:buChar char="•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Mobile refers to the user!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9" name="Shape 6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40" name="Shape 640"/>
          <p:cNvSpPr txBox="1"/>
          <p:nvPr>
            <p:ph type="ctrTitle"/>
          </p:nvPr>
        </p:nvSpPr>
        <p:spPr>
          <a:xfrm>
            <a:off y="228600" x="914400"/>
            <a:ext cy="762000" cx="73152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ctr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36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Learn and borrow from sites you like.</a:t>
            </a:r>
          </a:p>
        </p:txBody>
      </p:sp>
      <p:sp>
        <p:nvSpPr>
          <p:cNvPr id="641" name="Shape 641"/>
          <p:cNvSpPr/>
          <p:nvPr/>
        </p:nvSpPr>
        <p:spPr>
          <a:xfrm>
            <a:off y="1219200" x="1570037"/>
            <a:ext cy="4495799" cx="600392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642" name="Shape 642"/>
          <p:cNvSpPr/>
          <p:nvPr/>
        </p:nvSpPr>
        <p:spPr>
          <a:xfrm>
            <a:off y="6096000" x="914400"/>
            <a:ext cy="523874" cx="73152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sng" b="0" cap="none" baseline="0" sz="2800" lang="en-US" i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http://m.novarelibrary.com/</a:t>
            </a: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6" name="Shape 6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47" name="Shape 647"/>
          <p:cNvSpPr/>
          <p:nvPr/>
        </p:nvSpPr>
        <p:spPr>
          <a:xfrm>
            <a:off y="-144463" x="155575"/>
            <a:ext cy="304801" cx="304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648" name="Shape 648"/>
          <p:cNvSpPr/>
          <p:nvPr/>
        </p:nvSpPr>
        <p:spPr>
          <a:xfrm>
            <a:off y="7937" x="307975"/>
            <a:ext cy="304799" cx="304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649" name="Shape 649"/>
          <p:cNvSpPr/>
          <p:nvPr/>
        </p:nvSpPr>
        <p:spPr>
          <a:xfrm>
            <a:off y="7937" x="0"/>
            <a:ext cy="6867525" cx="515143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650" name="Shape 650"/>
          <p:cNvSpPr txBox="1"/>
          <p:nvPr/>
        </p:nvSpPr>
        <p:spPr>
          <a:xfrm>
            <a:off y="2690813" x="5029200"/>
            <a:ext cy="769937" cx="38862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4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Sketch ideas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4" name="Shape 6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5" name="Shape 655"/>
          <p:cNvSpPr txBox="1"/>
          <p:nvPr>
            <p:ph type="title"/>
          </p:nvPr>
        </p:nvSpPr>
        <p:spPr>
          <a:xfrm>
            <a:off y="152400" x="1828800"/>
            <a:ext cy="304799" cx="5181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36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Testing and validation</a:t>
            </a:r>
          </a:p>
        </p:txBody>
      </p:sp>
      <p:sp>
        <p:nvSpPr>
          <p:cNvPr id="656" name="Shape 656"/>
          <p:cNvSpPr/>
          <p:nvPr/>
        </p:nvSpPr>
        <p:spPr>
          <a:xfrm>
            <a:off y="698500" x="1524000"/>
            <a:ext cy="6159500" cx="60959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657" name="Shape 657"/>
          <p:cNvSpPr txBox="1"/>
          <p:nvPr>
            <p:ph idx="1" type="body"/>
          </p:nvPr>
        </p:nvSpPr>
        <p:spPr>
          <a:xfrm>
            <a:off y="698500" x="1524000"/>
            <a:ext cy="6159499" cx="6096000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658" name="Shape 658"/>
          <p:cNvSpPr txBox="1"/>
          <p:nvPr/>
        </p:nvSpPr>
        <p:spPr>
          <a:xfrm>
            <a:off y="1371600" x="3124200"/>
            <a:ext cy="523874" cx="4800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2800" lang="en-US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Test Page Speed in Firebug</a:t>
            </a:r>
          </a:p>
        </p:txBody>
      </p:sp>
      <p:sp>
        <p:nvSpPr>
          <p:cNvPr id="659" name="Shape 659"/>
          <p:cNvSpPr/>
          <p:nvPr/>
        </p:nvSpPr>
        <p:spPr>
          <a:xfrm>
            <a:off y="2971800" x="1447800"/>
            <a:ext cy="1981199" cx="5791200"/>
          </a:xfrm>
          <a:prstGeom prst="rect">
            <a:avLst/>
          </a:prstGeom>
          <a:noFill/>
          <a:ln w="9525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660" name="Shape 660"/>
          <p:cNvSpPr/>
          <p:nvPr/>
        </p:nvSpPr>
        <p:spPr>
          <a:xfrm>
            <a:off y="5546725" x="5638800"/>
            <a:ext cy="966787" cx="25907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661" name="Shape 661"/>
          <p:cNvSpPr/>
          <p:nvPr/>
        </p:nvSpPr>
        <p:spPr>
          <a:xfrm>
            <a:off y="6488112" x="5638800"/>
            <a:ext cy="369886" cx="25908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sng" b="0" cap="none" baseline="0" sz="1800" lang="en-US" i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http://getfirebug.com/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5" name="Shape 6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6" name="Shape 666"/>
          <p:cNvSpPr txBox="1"/>
          <p:nvPr>
            <p:ph type="title"/>
          </p:nvPr>
        </p:nvSpPr>
        <p:spPr>
          <a:xfrm>
            <a:off y="608012" x="685800"/>
            <a:ext cy="1144587" cx="7772400"/>
          </a:xfrm>
          <a:prstGeom prst="rect">
            <a:avLst/>
          </a:prstGeom>
          <a:noFill/>
          <a:ln>
            <a:noFill/>
          </a:ln>
        </p:spPr>
        <p:txBody>
          <a:bodyPr bIns="41125" rIns="82275" lIns="82275" tIns="41125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3600" lang="en-US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W3C mobileOK Checker </a:t>
            </a:r>
            <a:br>
              <a:rPr strike="noStrike" u="none" b="0" cap="none" baseline="0" sz="3600" lang="en-US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strike="noStrike" u="none" b="0" cap="none" baseline="0" sz="3600" lang="en-US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strike="noStrike" u="sng" b="0" cap="none" baseline="0" sz="3600" lang="en-US" i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http://validator.w3.org/mobile/</a:t>
            </a:r>
          </a:p>
        </p:txBody>
      </p:sp>
      <p:sp>
        <p:nvSpPr>
          <p:cNvPr id="667" name="Shape 667"/>
          <p:cNvSpPr txBox="1"/>
          <p:nvPr>
            <p:ph idx="1" type="body"/>
          </p:nvPr>
        </p:nvSpPr>
        <p:spPr>
          <a:xfrm>
            <a:off y="1600200" x="457200"/>
            <a:ext cy="1600199" cx="8229600"/>
          </a:xfrm>
          <a:prstGeom prst="rect">
            <a:avLst/>
          </a:prstGeom>
          <a:noFill/>
          <a:ln>
            <a:noFill/>
          </a:ln>
        </p:spPr>
        <p:txBody>
          <a:bodyPr bIns="41125" rIns="82275" lIns="82275" tIns="41125" anchor="t" anchorCtr="0">
            <a:noAutofit/>
          </a:bodyPr>
          <a:lstStyle/>
          <a:p>
            <a:pPr algn="l" rtl="0" lvl="0" marR="0" indent="-196850" marL="307975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ct val="60344"/>
              <a:buFont typeface="Times New Roman"/>
              <a:buNone/>
            </a:pPr>
            <a:r>
              <a:rPr strike="noStrike" u="none" b="0" cap="none" baseline="0" sz="29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
</a:t>
            </a:r>
          </a:p>
        </p:txBody>
      </p:sp>
      <p:sp>
        <p:nvSpPr>
          <p:cNvPr id="668" name="Shape 668"/>
          <p:cNvSpPr/>
          <p:nvPr/>
        </p:nvSpPr>
        <p:spPr>
          <a:xfrm>
            <a:off y="2209800" x="0"/>
            <a:ext cy="4216400" cx="91439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2" name="Shape 6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3" name="Shape 673"/>
          <p:cNvSpPr txBox="1"/>
          <p:nvPr>
            <p:ph type="title"/>
          </p:nvPr>
        </p:nvSpPr>
        <p:spPr>
          <a:xfrm>
            <a:off y="152400" x="1768475"/>
            <a:ext cy="792162" cx="5486399"/>
          </a:xfrm>
          <a:prstGeom prst="rect">
            <a:avLst/>
          </a:prstGeom>
          <a:noFill/>
          <a:ln>
            <a:noFill/>
          </a:ln>
        </p:spPr>
        <p:txBody>
          <a:bodyPr bIns="41125" rIns="82275" lIns="82275" tIns="41125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sng" b="0" cap="none" baseline="0" sz="4000" lang="en-US" i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http://ready.mobi</a:t>
            </a:r>
          </a:p>
        </p:txBody>
      </p:sp>
      <p:sp>
        <p:nvSpPr>
          <p:cNvPr id="674" name="Shape 674"/>
          <p:cNvSpPr/>
          <p:nvPr/>
        </p:nvSpPr>
        <p:spPr>
          <a:xfrm>
            <a:off y="985837" x="609600"/>
            <a:ext cy="5872161" cx="774541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8" name="Shape 6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9" name="Shape 679"/>
          <p:cNvSpPr/>
          <p:nvPr/>
        </p:nvSpPr>
        <p:spPr>
          <a:xfrm>
            <a:off y="480060" x="0"/>
            <a:ext cy="5486399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680" name="Shape 680"/>
          <p:cNvSpPr txBox="1"/>
          <p:nvPr/>
        </p:nvSpPr>
        <p:spPr>
          <a:xfrm>
            <a:off y="6377939" x="0"/>
            <a:ext cy="483208" cx="9144000"/>
          </a:xfrm>
          <a:prstGeom prst="rect">
            <a:avLst/>
          </a:prstGeom>
          <a:noFill/>
          <a:ln>
            <a:noFill/>
          </a:ln>
        </p:spPr>
        <p:txBody>
          <a:bodyPr bIns="41125" rIns="82275" lIns="82275" tIns="41125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3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"All sizes | Enough of this silliness | Flickr - Photo Sharing!." Last modified 10/15/2012 12:45:55. http://www.flickr.com/photos/philhawksworth/7562460356/sizes/l/in/photostream/ (accessed 10/15/2012).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0" name="Shape 5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1" name="Shape 501"/>
          <p:cNvSpPr txBox="1"/>
          <p:nvPr>
            <p:ph type="title"/>
          </p:nvPr>
        </p:nvSpPr>
        <p:spPr>
          <a:xfrm>
            <a:off y="76200" x="1828800"/>
            <a:ext cy="639762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395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Agenda	</a:t>
            </a:r>
          </a:p>
        </p:txBody>
      </p:sp>
      <p:sp>
        <p:nvSpPr>
          <p:cNvPr id="502" name="Shape 502"/>
          <p:cNvSpPr txBox="1"/>
          <p:nvPr>
            <p:ph idx="1" type="body"/>
          </p:nvPr>
        </p:nvSpPr>
        <p:spPr>
          <a:xfrm>
            <a:off y="990600" x="914400"/>
            <a:ext cy="5330824" cx="73152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17500" marL="457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16666"/>
              <a:buFont typeface="Arial"/>
              <a:buChar char="•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 what a mobile framework is. </a:t>
            </a:r>
          </a:p>
          <a:p>
            <a:pPr algn="l" rtl="0" lvl="0" marR="0" indent="-317500" marL="457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16666"/>
              <a:buFont typeface="Arial"/>
              <a:buChar char="•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 the various technologies (HTML, CSS, JavaScript) and how they work together to build mobile Web apps/sites.</a:t>
            </a:r>
          </a:p>
          <a:p>
            <a:pPr algn="l" rtl="0" lvl="0" marR="0" indent="-317500" marL="457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16666"/>
              <a:buFont typeface="Arial"/>
              <a:buChar char="•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Recognize the differences between native and web apps/sites.</a:t>
            </a:r>
          </a:p>
          <a:p>
            <a:pPr algn="l" rtl="0" lvl="0" marR="0" indent="-317500" marL="457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16666"/>
              <a:buFont typeface="Arial"/>
              <a:buChar char="•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Explore jQuery Mobile basics.</a:t>
            </a:r>
          </a:p>
          <a:p>
            <a:pPr algn="l" rtl="0" lvl="0" marR="0" indent="-317500" marL="457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16666"/>
              <a:buFont typeface="Arial"/>
              <a:buChar char="•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Acquire best practices in mobile Web development.</a:t>
            </a:r>
          </a:p>
          <a:p>
            <a:pPr algn="l" rtl="0" lvl="0" marR="0" indent="-317500" marL="457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16666"/>
              <a:buFont typeface="Arial"/>
              <a:buChar char="•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an opportunity to continue to work with us after the webinar to demonstrate what you learned.</a:t>
            </a:r>
          </a:p>
          <a:p>
            <a:pPr algn="l" rtl="0" lvl="0" marR="0" indent="-317500" marL="457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16666"/>
              <a:buFont typeface="Arial"/>
              <a:buChar char="•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Gain access after the webinar to a free Web server so you can see your mobile Web app/site live.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4" name="Shape 6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5" name="Shape 685"/>
          <p:cNvSpPr txBox="1"/>
          <p:nvPr>
            <p:ph type="ctrTitle"/>
          </p:nvPr>
        </p:nvSpPr>
        <p:spPr>
          <a:xfrm>
            <a:off y="317183" x="445770"/>
            <a:ext cy="761524" cx="8359617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4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Mobile Optimization</a:t>
            </a:r>
          </a:p>
        </p:txBody>
      </p:sp>
      <p:sp>
        <p:nvSpPr>
          <p:cNvPr id="686" name="Shape 686"/>
          <p:cNvSpPr txBox="1"/>
          <p:nvPr>
            <p:ph idx="1" type="subTitle"/>
          </p:nvPr>
        </p:nvSpPr>
        <p:spPr>
          <a:xfrm>
            <a:off y="1463040" x="445770"/>
            <a:ext cy="4434839" cx="8252459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1" marR="0" indent="-309868" marL="41146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ct val="101190"/>
              <a:buFont typeface="Arial"/>
              <a:buChar char="•"/>
            </a:pPr>
            <a:r>
              <a:rPr strike="noStrike" u="none" b="0" cap="none" baseline="0" sz="2800" lang="en-US" i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Minify scripts, html, css …</a:t>
            </a:r>
          </a:p>
          <a:p>
            <a:pPr algn="l" rtl="0" lvl="1" marR="0" indent="-309868" marL="41146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ct val="101190"/>
              <a:buFont typeface="Arial"/>
              <a:buChar char="•"/>
            </a:pPr>
            <a:r>
              <a:rPr strike="noStrike" u="none" b="0" cap="none" baseline="0" sz="2800" lang="en-US" i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Reduce HTTP requests</a:t>
            </a:r>
          </a:p>
          <a:p>
            <a:pPr algn="l" rtl="0" lvl="1" marR="0" indent="-309868" marL="41146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ct val="101190"/>
              <a:buFont typeface="Arial"/>
              <a:buChar char="•"/>
            </a:pPr>
            <a:r>
              <a:rPr strike="noStrike" u="none" b="0" cap="none" baseline="0" sz="2800" lang="en-US" i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Compress files with gzip</a:t>
            </a:r>
          </a:p>
          <a:p>
            <a:pPr algn="l" rtl="0" lvl="1" marR="0" indent="-309868" marL="41146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ct val="101190"/>
              <a:buFont typeface="Arial"/>
              <a:buChar char="•"/>
            </a:pPr>
            <a:r>
              <a:rPr strike="noStrike" u="none" b="0" cap="none" baseline="0" sz="2800" lang="en-US" i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Cache static resources</a:t>
            </a:r>
          </a:p>
          <a:p>
            <a:r>
              <a:t/>
            </a:r>
          </a:p>
          <a:p>
            <a:r>
              <a:t/>
            </a:r>
          </a:p>
          <a:p>
            <a:pPr algn="l" rtl="0" lvl="1" marR="0" indent="-309868" marL="41146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ct val="25000"/>
              <a:buFont typeface="Arial"/>
              <a:buNone/>
            </a:pPr>
            <a:r>
              <a:rPr strike="noStrike" u="none" b="0" cap="none" baseline="0" sz="2800" lang="en-US" i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“Speed matters.”</a:t>
            </a:r>
          </a:p>
          <a:p>
            <a:r>
              <a:t/>
            </a:r>
          </a:p>
          <a:p>
            <a:pPr algn="l" rtl="0" lvl="1" marR="0" indent="-309868" marL="41146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ct val="25000"/>
              <a:buFont typeface="Arial"/>
              <a:buNone/>
            </a:pPr>
            <a:r>
              <a:rPr strike="noStrike" u="none" b="0" cap="none" baseline="0" sz="25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https://developers.google.com/speed/pagespeed/insights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0" name="Shape 6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1" name="Shape 691"/>
          <p:cNvSpPr txBox="1"/>
          <p:nvPr>
            <p:ph type="ctrTitle"/>
          </p:nvPr>
        </p:nvSpPr>
        <p:spPr>
          <a:xfrm>
            <a:off y="317183" x="445770"/>
            <a:ext cy="761524" cx="8359617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4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Mobile Analytics</a:t>
            </a:r>
          </a:p>
        </p:txBody>
      </p:sp>
      <p:sp>
        <p:nvSpPr>
          <p:cNvPr id="692" name="Shape 692"/>
          <p:cNvSpPr txBox="1"/>
          <p:nvPr>
            <p:ph idx="1" type="subTitle"/>
          </p:nvPr>
        </p:nvSpPr>
        <p:spPr>
          <a:xfrm>
            <a:off y="1463040" x="445770"/>
            <a:ext cy="4434839" cx="8252459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1" marR="0" indent="-309868" marL="41146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ct val="101190"/>
              <a:buFont typeface="Arial"/>
              <a:buChar char="•"/>
            </a:pPr>
            <a:r>
              <a:rPr strike="noStrike" u="none" b="0" cap="none" baseline="0" sz="2800" lang="en-US" i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Web metrics and statistics</a:t>
            </a:r>
          </a:p>
          <a:p>
            <a:pPr algn="l" rtl="0" lvl="1" marR="0" indent="-309868" marL="41146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ct val="101190"/>
              <a:buFont typeface="Arial"/>
              <a:buChar char="•"/>
            </a:pPr>
            <a:r>
              <a:rPr strike="noStrike" u="none" b="0" cap="none" baseline="0" sz="2800" lang="en-US" i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Mobile search logs</a:t>
            </a:r>
          </a:p>
          <a:p>
            <a:r>
              <a:t/>
            </a:r>
          </a:p>
          <a:p>
            <a:r>
              <a:t/>
            </a:r>
          </a:p>
          <a:p>
            <a:pPr algn="l" rtl="0" lvl="1" marR="0" indent="-309868" marL="41146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ct val="25000"/>
              <a:buFont typeface="Arial"/>
              <a:buNone/>
            </a:pPr>
            <a:r>
              <a:rPr strike="noStrike" u="none" b="0" cap="none" baseline="0" sz="2800" lang="en-US" i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“Data is your friend. Take out the guesswork.”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6" name="Shape 6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7" name="Shape 697"/>
          <p:cNvSpPr txBox="1"/>
          <p:nvPr>
            <p:ph type="title"/>
          </p:nvPr>
        </p:nvSpPr>
        <p:spPr>
          <a:xfrm>
            <a:off y="274637" x="1828800"/>
            <a:ext cy="639762" cx="5486399"/>
          </a:xfrm>
          <a:prstGeom prst="rect">
            <a:avLst/>
          </a:prstGeom>
          <a:noFill/>
          <a:ln>
            <a:noFill/>
          </a:ln>
        </p:spPr>
        <p:txBody>
          <a:bodyPr bIns="41125" rIns="82275" lIns="82275" tIns="41125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3600" lang="en-US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Editors and Tools</a:t>
            </a:r>
          </a:p>
        </p:txBody>
      </p:sp>
      <p:sp>
        <p:nvSpPr>
          <p:cNvPr id="698" name="Shape 698"/>
          <p:cNvSpPr txBox="1"/>
          <p:nvPr>
            <p:ph idx="1" type="body"/>
          </p:nvPr>
        </p:nvSpPr>
        <p:spPr>
          <a:xfrm>
            <a:off y="1066800" x="457200"/>
            <a:ext cy="5105399" cx="8229600"/>
          </a:xfrm>
          <a:prstGeom prst="rect">
            <a:avLst/>
          </a:prstGeom>
          <a:noFill/>
          <a:ln>
            <a:noFill/>
          </a:ln>
        </p:spPr>
        <p:txBody>
          <a:bodyPr bIns="41125" rIns="82275" lIns="82275" tIns="41125" anchor="t" anchorCtr="0">
            <a:noAutofit/>
          </a:bodyPr>
          <a:lstStyle/>
          <a:p>
            <a:pPr algn="l" rtl="0" lvl="0" marR="0" indent="-307975" marL="307975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1851"/>
              <a:buFont typeface="Arial"/>
              <a:buChar char="•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use a simple text editor (e.g., Notepad) or a more sophisticated application (e.g., Dreamweaver).</a:t>
            </a:r>
          </a:p>
          <a:p>
            <a:pPr algn="l" rtl="0" lvl="0" marR="0" indent="-307975" marL="307975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1851"/>
              <a:buFont typeface="Arial"/>
              <a:buChar char="•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trike="noStrike" u="sng" b="0" cap="none" baseline="0" sz="1800" lang="en-US" i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Adobe Device Central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part of Adobe’s CS.</a:t>
            </a:r>
          </a:p>
          <a:p>
            <a:pPr algn="l" rtl="0" lvl="0" marR="0" indent="-307975" marL="307975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1851"/>
              <a:buFont typeface="Arial"/>
              <a:buChar char="•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iUI: </a:t>
            </a:r>
            <a:r>
              <a:rPr strike="noStrike" u="sng" b="0" cap="none" baseline="0" sz="1800" lang="en-US" i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http://code.google.com/p/iui/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for iPhone.</a:t>
            </a:r>
          </a:p>
          <a:p>
            <a:pPr algn="l" rtl="0" lvl="0" marR="0" indent="-307975" marL="307975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1851"/>
              <a:buFont typeface="Arial"/>
              <a:buChar char="•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MIT Mobile Web Open Source Project </a:t>
            </a:r>
            <a:r>
              <a:rPr strike="noStrike" u="sng" b="0" cap="none" baseline="0" sz="1800" lang="en-US" i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http://sourceforge.net/projects/mitmobileweb/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algn="l" rtl="0" lvl="0" marR="0" indent="-307975" marL="307975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1851"/>
              <a:buFont typeface="Arial"/>
              <a:buChar char="•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Device detection?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strike="noStrike" u="sng" b="0" cap="none" baseline="0" sz="1800" lang="en-US" i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http://detectmobilebrowsers.mobi/</a:t>
            </a:r>
          </a:p>
          <a:p>
            <a:pPr algn="l" rtl="0" lvl="0" marR="0" indent="-307975" marL="307975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1851"/>
              <a:buFont typeface="Arial"/>
              <a:buChar char="•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see your browser's HTTP Headers. Works on mobile browsers. </a:t>
            </a:r>
            <a:r>
              <a:rPr strike="noStrike" u="sng" b="0" cap="none" baseline="0" sz="1800" lang="en-US" i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http://rabin.mobi/http</a:t>
            </a:r>
          </a:p>
          <a:p>
            <a:pPr algn="l" rtl="0" lvl="0" marR="0" indent="-307975" marL="307975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1851"/>
              <a:buFont typeface="Arial"/>
              <a:buChar char="•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 Developer Toolbar in Firefox: Select Miscellaneous &gt;&gt;&gt; Small Screen Rendering (260 px) &gt;&gt;&gt; the layout will be reformatted to simulate rendering by a mobile browser.</a:t>
            </a:r>
          </a:p>
          <a:p>
            <a:r>
              <a:t/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2" name="Shape 7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3" name="Shape 703"/>
          <p:cNvSpPr txBox="1"/>
          <p:nvPr>
            <p:ph type="title"/>
          </p:nvPr>
        </p:nvSpPr>
        <p:spPr>
          <a:xfrm>
            <a:off y="274637" x="914400"/>
            <a:ext cy="792162" cx="7086600"/>
          </a:xfrm>
          <a:prstGeom prst="rect">
            <a:avLst/>
          </a:prstGeom>
          <a:noFill/>
          <a:ln>
            <a:noFill/>
          </a:ln>
        </p:spPr>
        <p:txBody>
          <a:bodyPr bIns="41125" rIns="82275" lIns="82275" tIns="41125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Emulators/Simulators: </a:t>
            </a:r>
          </a:p>
        </p:txBody>
      </p:sp>
      <p:sp>
        <p:nvSpPr>
          <p:cNvPr id="704" name="Shape 704"/>
          <p:cNvSpPr txBox="1"/>
          <p:nvPr>
            <p:ph idx="1" type="body"/>
          </p:nvPr>
        </p:nvSpPr>
        <p:spPr>
          <a:xfrm>
            <a:off y="1143000" x="533400"/>
            <a:ext cy="4876799" cx="8229600"/>
          </a:xfrm>
          <a:prstGeom prst="rect">
            <a:avLst/>
          </a:prstGeom>
          <a:noFill/>
          <a:ln>
            <a:noFill/>
          </a:ln>
        </p:spPr>
        <p:txBody>
          <a:bodyPr bIns="41125" rIns="82275" lIns="82275" tIns="41125" anchor="t" anchorCtr="0">
            <a:noAutofit/>
          </a:bodyPr>
          <a:lstStyle/>
          <a:p>
            <a:pPr algn="l" rtl="0" lvl="0" marR="0" indent="-307975" marL="307975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48850"/>
              <a:buFont typeface="Arial"/>
              <a:buChar char="•"/>
            </a:pPr>
            <a:r>
              <a:rPr strike="noStrike" u="none" b="0" cap="none" baseline="0" sz="29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
</a:t>
            </a:r>
            <a:r>
              <a:rPr strike="noStrike" u="none" b="0" cap="none" baseline="0" sz="14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Cowemo Mobile Emulator: </a:t>
            </a:r>
            <a:r>
              <a:rPr strike="noStrike" u="sng" b="0" cap="none" baseline="0" sz="1400" lang="en-US" i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http://www.mobilephoneemulator.com/</a:t>
            </a:r>
            <a:r>
              <a:rPr strike="noStrike" u="none" b="0" cap="none" baseline="0" sz="14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r>
              <a:t/>
            </a:r>
          </a:p>
          <a:p>
            <a:pPr algn="l" rtl="0" lvl="0" marR="0" indent="-307975" marL="307975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strike="noStrike" u="none" b="0" cap="none" baseline="0" sz="1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dotMobi Emulator - </a:t>
            </a:r>
            <a:r>
              <a:rPr strike="noStrike" u="sng" b="0" cap="none" baseline="0" sz="1400" lang="en-US" i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http://mtld.mobi/emulator.php</a:t>
            </a:r>
          </a:p>
          <a:p>
            <a:pPr algn="l" rtl="0" lvl="0" marR="0" indent="-307975" marL="307975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strike="noStrike" u="none" b="0" cap="none" baseline="0" sz="1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 Mini Simulator - </a:t>
            </a:r>
            <a:r>
              <a:rPr strike="noStrike" u="sng" b="0" cap="none" baseline="0" sz="1400" lang="en-US" i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http://www.opera.com/mobile/demo/</a:t>
            </a:r>
          </a:p>
          <a:p>
            <a:pPr algn="l" rtl="0" lvl="0" marR="0" indent="-307975" marL="307975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strike="noStrike" u="none" b="0" cap="none" baseline="0" sz="1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Mimic - emulates European and Japanese models: N400i and N505i.</a:t>
            </a:r>
            <a:r>
              <a:rPr strike="noStrike" u="sng" b="0" cap="none" baseline="0" sz="1400" lang="en-US" i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 </a:t>
            </a:r>
            <a:r>
              <a:rPr strike="noStrike" u="sng" b="0" cap="none" baseline="0" sz="1400" lang="en-US" i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http://pukupi.com/post/2059</a:t>
            </a:r>
          </a:p>
          <a:p>
            <a:pPr algn="l" rtl="0" lvl="0" marR="0" indent="-307975" marL="307975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strike="noStrike" u="none" b="0" cap="none" baseline="0" sz="14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Android Emulator - </a:t>
            </a:r>
            <a:r>
              <a:rPr strike="noStrike" u="sng" b="0" cap="none" baseline="0" sz="1400" lang="en-US" i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http://developer.android.com/guide/developing/tools/emulator.html</a:t>
            </a:r>
            <a:r>
              <a:rPr strike="noStrike" u="none" b="0" cap="none" baseline="0" sz="14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algn="l" rtl="0" lvl="0" marR="0" indent="-307975" marL="307975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strike="noStrike" u="none" b="0" cap="none" baseline="0" sz="14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BlackBerry Device Simulators - </a:t>
            </a:r>
            <a:r>
              <a:rPr strike="noStrike" u="sng" b="0" cap="none" baseline="0" sz="1400" lang="en-US" i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https://www.blackberry.com/Downloads/entry.do?code=060AD92489947D410D897474079C1477</a:t>
            </a:r>
          </a:p>
          <a:p>
            <a:r>
              <a:t/>
            </a:r>
          </a:p>
          <a:p>
            <a:pPr algn="l" rtl="0" lvl="0" marR="0" indent="-307975" marL="307975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strike="noStrike" u="none" b="0" cap="none" baseline="0" sz="14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iPhone Dev Center: </a:t>
            </a:r>
            <a:r>
              <a:rPr strike="noStrike" u="sng" b="0" cap="none" baseline="0" sz="1400" lang="en-US" i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http://developer.apple.com/iphone/</a:t>
            </a:r>
            <a:r>
              <a:rPr strike="noStrike" u="none" b="0" cap="none" baseline="0" sz="14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algn="l" rtl="0" lvl="0" marR="0" indent="-307975" marL="307975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strike="noStrike" u="none" b="0" cap="none" baseline="0" sz="14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Palm Pre - </a:t>
            </a:r>
            <a:r>
              <a:rPr strike="noStrike" u="sng" b="0" cap="none" baseline="0" sz="1400" lang="en-US" i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1"/>
              </a:rPr>
              <a:t>http://developer.palm.com/</a:t>
            </a:r>
            <a:r>
              <a:rPr strike="noStrike" u="none" b="0" cap="none" baseline="0" sz="14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algn="l" rtl="0" lvl="0" marR="0" indent="-307975" marL="307975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strike="noStrike" u="none" b="0" cap="none" baseline="0" sz="14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Windows Mobile - </a:t>
            </a:r>
            <a:r>
              <a:rPr strike="noStrike" u="sng" b="0" cap="none" baseline="0" sz="1400" lang="en-US" i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2"/>
              </a:rPr>
              <a:t>http://msdn.microsoft.com/en-us/windowsmobile/default.aspx</a:t>
            </a:r>
          </a:p>
          <a:p>
            <a:pPr algn="l" rtl="0" lvl="0" marR="0" indent="-307975" marL="307975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strike="noStrike" u="none" b="0" cap="none" baseline="0" sz="1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JAVA ME - Java Platform Micro Edition was termed J2ME. It is considered one of the most ubiquitous application platform for mobile devices. </a:t>
            </a:r>
            <a:r>
              <a:rPr strike="noStrike" u="sng" b="0" cap="none" baseline="0" sz="1400" lang="en-US" i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3"/>
              </a:rPr>
              <a:t>http://java.sun.com/javame/reference/apis.jsp</a:t>
            </a:r>
            <a:r>
              <a:rPr strike="noStrike" u="none" b="0" cap="none" baseline="0" sz="1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r>
              <a:t/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8" name="Shape 7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9" name="Shape 709"/>
          <p:cNvSpPr txBox="1"/>
          <p:nvPr>
            <p:ph type="title"/>
          </p:nvPr>
        </p:nvSpPr>
        <p:spPr>
          <a:xfrm>
            <a:off y="381000" x="838200"/>
            <a:ext cy="487363" cx="73152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an emulated look at your desktop site.</a:t>
            </a:r>
          </a:p>
        </p:txBody>
      </p:sp>
      <p:sp>
        <p:nvSpPr>
          <p:cNvPr id="710" name="Shape 710"/>
          <p:cNvSpPr/>
          <p:nvPr/>
        </p:nvSpPr>
        <p:spPr>
          <a:xfrm>
            <a:off y="1447800" x="990600"/>
            <a:ext cy="5076825" cx="237966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711" name="Shape 711"/>
          <p:cNvSpPr/>
          <p:nvPr/>
        </p:nvSpPr>
        <p:spPr>
          <a:xfrm>
            <a:off y="1524000" x="4876800"/>
            <a:ext cy="5133974" cx="230346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712" name="Shape 712"/>
          <p:cNvSpPr txBox="1"/>
          <p:nvPr/>
        </p:nvSpPr>
        <p:spPr>
          <a:xfrm>
            <a:off y="1069975" x="1371600"/>
            <a:ext cy="369888" cx="14478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18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Mobile Site</a:t>
            </a:r>
          </a:p>
        </p:txBody>
      </p:sp>
      <p:sp>
        <p:nvSpPr>
          <p:cNvPr id="713" name="Shape 713"/>
          <p:cNvSpPr txBox="1"/>
          <p:nvPr/>
        </p:nvSpPr>
        <p:spPr>
          <a:xfrm>
            <a:off y="1125537" x="5105400"/>
            <a:ext cy="369886" cx="167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18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Desktop Site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7" name="Shape 7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18" name="Shape 718"/>
          <p:cNvSpPr txBox="1"/>
          <p:nvPr>
            <p:ph type="title"/>
          </p:nvPr>
        </p:nvSpPr>
        <p:spPr>
          <a:xfrm>
            <a:off y="381000" x="476250"/>
            <a:ext cy="6857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325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mobile development tools/frameworks</a:t>
            </a:r>
          </a:p>
        </p:txBody>
      </p:sp>
      <p:sp>
        <p:nvSpPr>
          <p:cNvPr id="719" name="Shape 719"/>
          <p:cNvSpPr/>
          <p:nvPr/>
        </p:nvSpPr>
        <p:spPr>
          <a:xfrm>
            <a:off y="1600200" x="1828800"/>
            <a:ext cy="793750" cx="242728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720" name="Shape 720"/>
          <p:cNvSpPr/>
          <p:nvPr/>
        </p:nvSpPr>
        <p:spPr>
          <a:xfrm>
            <a:off y="2597150" x="1830388"/>
            <a:ext cy="1128712" cx="2427286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721" name="Shape 721"/>
          <p:cNvSpPr/>
          <p:nvPr/>
        </p:nvSpPr>
        <p:spPr>
          <a:xfrm>
            <a:off y="3954462" x="1830388"/>
            <a:ext cy="939799" cx="2395537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722" name="Shape 722"/>
          <p:cNvSpPr/>
          <p:nvPr/>
        </p:nvSpPr>
        <p:spPr>
          <a:xfrm>
            <a:off y="5357812" x="1830388"/>
            <a:ext cy="696911" cx="2395536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723" name="Shape 723"/>
          <p:cNvSpPr/>
          <p:nvPr/>
        </p:nvSpPr>
        <p:spPr>
          <a:xfrm>
            <a:off y="1582737" x="4567237"/>
            <a:ext cy="828675" cx="2657475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724" name="Shape 724"/>
          <p:cNvSpPr/>
          <p:nvPr/>
        </p:nvSpPr>
        <p:spPr>
          <a:xfrm>
            <a:off y="2698750" x="4567237"/>
            <a:ext cy="752475" cx="2505075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  <p:sp>
        <p:nvSpPr>
          <p:cNvPr id="725" name="Shape 725"/>
          <p:cNvSpPr/>
          <p:nvPr/>
        </p:nvSpPr>
        <p:spPr>
          <a:xfrm>
            <a:off y="5029200" x="4587875"/>
            <a:ext cy="995363" cx="2417763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</p:sp>
      <p:sp>
        <p:nvSpPr>
          <p:cNvPr id="726" name="Shape 726"/>
          <p:cNvSpPr/>
          <p:nvPr/>
        </p:nvSpPr>
        <p:spPr>
          <a:xfrm>
            <a:off y="3897312" x="4591050"/>
            <a:ext cy="819150" cx="830263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</p:sp>
      <p:sp>
        <p:nvSpPr>
          <p:cNvPr id="727" name="Shape 727"/>
          <p:cNvSpPr/>
          <p:nvPr/>
        </p:nvSpPr>
        <p:spPr>
          <a:xfrm>
            <a:off y="3997325" x="5399087"/>
            <a:ext cy="619124" cx="730250"/>
          </a:xfrm>
          <a:prstGeom prst="rect">
            <a:avLst/>
          </a:prstGeom>
          <a:blipFill>
            <a:blip r:embed="rId11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1" name="Shape 7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32" name="Shape 732"/>
          <p:cNvSpPr txBox="1"/>
          <p:nvPr>
            <p:ph type="title"/>
          </p:nvPr>
        </p:nvSpPr>
        <p:spPr>
          <a:xfrm>
            <a:off y="9525" x="457200"/>
            <a:ext cy="914400" cx="8229600"/>
          </a:xfrm>
          <a:prstGeom prst="rect">
            <a:avLst/>
          </a:prstGeom>
          <a:noFill/>
          <a:ln>
            <a:noFill/>
          </a:ln>
        </p:spPr>
        <p:txBody>
          <a:bodyPr bIns="41125" rIns="82275" lIns="82275" tIns="41125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2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The Future of Mobile Web App/Site Development? Responsive Web Design? </a:t>
            </a:r>
          </a:p>
        </p:txBody>
      </p:sp>
      <p:sp>
        <p:nvSpPr>
          <p:cNvPr id="733" name="Shape 733"/>
          <p:cNvSpPr/>
          <p:nvPr/>
        </p:nvSpPr>
        <p:spPr>
          <a:xfrm>
            <a:off y="741362" x="0"/>
            <a:ext cy="6107111" cx="91439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7" name="Shape 7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38" name="Shape 738"/>
          <p:cNvSpPr txBox="1"/>
          <p:nvPr>
            <p:ph type="title"/>
          </p:nvPr>
        </p:nvSpPr>
        <p:spPr>
          <a:xfrm>
            <a:off y="152400" x="381000"/>
            <a:ext cy="762000" cx="4648199"/>
          </a:xfrm>
          <a:prstGeom prst="rect">
            <a:avLst/>
          </a:prstGeom>
          <a:noFill/>
          <a:ln>
            <a:noFill/>
          </a:ln>
        </p:spPr>
        <p:txBody>
          <a:bodyPr bIns="41125" rIns="82275" lIns="82275" tIns="41125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2800" lang="en-US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jQuery Mobile Templates at:</a:t>
            </a:r>
          </a:p>
        </p:txBody>
      </p:sp>
      <p:sp>
        <p:nvSpPr>
          <p:cNvPr id="739" name="Shape 739"/>
          <p:cNvSpPr/>
          <p:nvPr/>
        </p:nvSpPr>
        <p:spPr>
          <a:xfrm>
            <a:off y="381000" x="4953000"/>
            <a:ext cy="366599" cx="25082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http://goo.gl/1FdO0</a:t>
            </a:r>
          </a:p>
        </p:txBody>
      </p:sp>
      <p:sp>
        <p:nvSpPr>
          <p:cNvPr id="740" name="Shape 740"/>
          <p:cNvSpPr/>
          <p:nvPr/>
        </p:nvSpPr>
        <p:spPr>
          <a:xfrm>
            <a:off y="1143000" x="2438400"/>
            <a:ext cy="4086224" cx="41147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741" name="Shape 741"/>
          <p:cNvSpPr txBox="1"/>
          <p:nvPr/>
        </p:nvSpPr>
        <p:spPr>
          <a:xfrm>
            <a:off y="5715000" x="685800"/>
            <a:ext cy="584776" cx="784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Handout: </a:t>
            </a:r>
            <a:r>
              <a:rPr sz="3000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http://goo.gl/xMGp0</a:t>
            </a: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5" name="Shape 7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46" name="Shape 746"/>
          <p:cNvSpPr/>
          <p:nvPr/>
        </p:nvSpPr>
        <p:spPr>
          <a:xfrm>
            <a:off y="304800" x="304800"/>
            <a:ext cy="5972175" cx="42005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747" name="Shape 747"/>
          <p:cNvSpPr/>
          <p:nvPr/>
        </p:nvSpPr>
        <p:spPr>
          <a:xfrm>
            <a:off y="3848100" x="5283200"/>
            <a:ext cy="2643187" cx="264477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748" name="Shape 748"/>
          <p:cNvSpPr txBox="1"/>
          <p:nvPr/>
        </p:nvSpPr>
        <p:spPr>
          <a:xfrm>
            <a:off y="4656137" x="5969000"/>
            <a:ext cy="646112" cx="11969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18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Want to Hangout?</a:t>
            </a:r>
          </a:p>
        </p:txBody>
      </p:sp>
      <p:sp>
        <p:nvSpPr>
          <p:cNvPr id="749" name="Shape 749"/>
          <p:cNvSpPr/>
          <p:nvPr/>
        </p:nvSpPr>
        <p:spPr>
          <a:xfrm>
            <a:off y="304798" x="5638800"/>
            <a:ext cy="3197020" cx="2542022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750" name="Shape 750"/>
          <p:cNvSpPr txBox="1"/>
          <p:nvPr/>
        </p:nvSpPr>
        <p:spPr>
          <a:xfrm>
            <a:off y="6407150" x="5511800"/>
            <a:ext cy="338137" cx="2209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16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gplus.to/chadmairn</a:t>
            </a:r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4" name="Shape 7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5" name="Shape 755"/>
          <p:cNvSpPr txBox="1"/>
          <p:nvPr>
            <p:ph idx="1" type="body"/>
          </p:nvPr>
        </p:nvSpPr>
        <p:spPr>
          <a:xfrm>
            <a:off y="4038600" x="533400"/>
            <a:ext cy="16001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36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@jaclark - twitter.com/jaclark</a:t>
            </a:r>
          </a:p>
          <a:p>
            <a:pPr algn="l" rtl="0" lvl="0" marR="0" indent="-342900" marL="34290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36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jaclark@montana.edu</a:t>
            </a:r>
          </a:p>
        </p:txBody>
      </p:sp>
      <p:sp>
        <p:nvSpPr>
          <p:cNvPr id="756" name="Shape 756"/>
          <p:cNvSpPr/>
          <p:nvPr/>
        </p:nvSpPr>
        <p:spPr>
          <a:xfrm>
            <a:off y="457200" x="381000"/>
            <a:ext cy="2286000" cx="304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757" name="Shape 757"/>
          <p:cNvSpPr txBox="1"/>
          <p:nvPr/>
        </p:nvSpPr>
        <p:spPr>
          <a:xfrm>
            <a:off y="457200" x="4267200"/>
            <a:ext cy="1604963" cx="426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90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Jason Clark</a:t>
            </a:r>
          </a:p>
          <a:p>
            <a:pPr algn="l" rtl="0" lvl="0" marR="0" indent="0" marL="0">
              <a:spcBef>
                <a:spcPts val="90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Head of Digital Access &amp; Web Services</a:t>
            </a:r>
          </a:p>
          <a:p>
            <a:pPr algn="l" rtl="0" lvl="0" marR="0" indent="0" marL="0">
              <a:spcBef>
                <a:spcPts val="90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Associate Professor</a:t>
            </a:r>
          </a:p>
          <a:p>
            <a:pPr algn="l" rtl="0" lvl="0" marR="0" indent="0" marL="0">
              <a:spcBef>
                <a:spcPts val="90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Montana State University Library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6" name="Shape 5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7" name="Shape 507"/>
          <p:cNvSpPr/>
          <p:nvPr/>
        </p:nvSpPr>
        <p:spPr>
          <a:xfrm>
            <a:off y="2501900" x="0"/>
            <a:ext cy="4352924" cx="36147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508" name="Shape 508"/>
          <p:cNvSpPr/>
          <p:nvPr/>
        </p:nvSpPr>
        <p:spPr>
          <a:xfrm>
            <a:off y="685800" x="2733675"/>
            <a:ext cy="1200150" cx="550862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4400" lang="en-US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Quick Poll</a:t>
            </a:r>
            <a:r>
              <a:rPr strike="noStrike" u="none" b="1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Does your library have:</a:t>
            </a:r>
          </a:p>
        </p:txBody>
      </p:sp>
      <p:sp>
        <p:nvSpPr>
          <p:cNvPr id="509" name="Shape 509"/>
          <p:cNvSpPr txBox="1"/>
          <p:nvPr>
            <p:ph type="title"/>
          </p:nvPr>
        </p:nvSpPr>
        <p:spPr>
          <a:xfrm>
            <a:off y="4419600" x="3581400"/>
            <a:ext cy="1143000" cx="57149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br>
              <a:rPr strike="noStrike" u="none" b="0" cap="none" baseline="0" sz="2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strike="noStrike" u="none" b="0" cap="none" baseline="0" sz="2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strike="noStrike" u="none" b="0" cap="none" baseline="0" sz="2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Mobile-optimized Website</a:t>
            </a:r>
            <a:br>
              <a:rPr strike="noStrike" u="none" b="0" cap="none" baseline="0" sz="2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strike="noStrike" u="none" b="0" cap="none" baseline="0" sz="2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strike="noStrike" u="none" b="0" cap="none" baseline="0" sz="2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Native App (iOS, Android etc.)</a:t>
            </a:r>
            <a:br>
              <a:rPr strike="noStrike" u="none" b="0" cap="none" baseline="0" sz="2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strike="noStrike" u="none" b="0" cap="none" baseline="0" sz="2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strike="noStrike" u="none" b="0" cap="none" baseline="0" sz="2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Nothing yet, but considering an app</a:t>
            </a:r>
            <a:br>
              <a:rPr strike="noStrike" u="none" b="0" cap="none" baseline="0" sz="2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strike="noStrike" u="none" b="0" cap="none" baseline="0" sz="2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strike="noStrike" u="none" b="0" cap="none" baseline="0" sz="2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Nothing yet, but considering a website.</a:t>
            </a:r>
            <a:br>
              <a:rPr strike="noStrike" u="none" b="0" cap="none" baseline="0" sz="2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strike="noStrike" u="none" b="0" cap="none" baseline="0" sz="2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strike="noStrike" u="none" b="0" cap="none" baseline="0" sz="2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No plans; it is too expensive/complex!</a:t>
            </a:r>
            <a:br>
              <a:rPr strike="noStrike" u="none" b="0" cap="none" baseline="0" sz="2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strike="noStrike" u="none" b="0" cap="none" baseline="0" sz="2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</a:p>
        </p:txBody>
      </p:sp>
      <p:sp>
        <p:nvSpPr>
          <p:cNvPr id="510" name="Shape 510"/>
          <p:cNvSpPr/>
          <p:nvPr/>
        </p:nvSpPr>
        <p:spPr>
          <a:xfrm>
            <a:off y="2501900" x="3635375"/>
            <a:ext cy="290513" cx="29051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511" name="Shape 511"/>
          <p:cNvSpPr/>
          <p:nvPr/>
        </p:nvSpPr>
        <p:spPr>
          <a:xfrm>
            <a:off y="3200400" x="3657600"/>
            <a:ext cy="290513" cx="29051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512" name="Shape 512"/>
          <p:cNvSpPr/>
          <p:nvPr/>
        </p:nvSpPr>
        <p:spPr>
          <a:xfrm>
            <a:off y="3886200" x="3657600"/>
            <a:ext cy="290513" cx="29051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513" name="Shape 513"/>
          <p:cNvSpPr/>
          <p:nvPr/>
        </p:nvSpPr>
        <p:spPr>
          <a:xfrm>
            <a:off y="4681537" x="3678237"/>
            <a:ext cy="290511" cx="29051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514" name="Shape 514"/>
          <p:cNvSpPr/>
          <p:nvPr/>
        </p:nvSpPr>
        <p:spPr>
          <a:xfrm>
            <a:off y="5410200" x="3657600"/>
            <a:ext cy="290513" cx="29051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8" name="Shape 5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9" name="Shape 519"/>
          <p:cNvSpPr/>
          <p:nvPr/>
        </p:nvSpPr>
        <p:spPr>
          <a:xfrm>
            <a:off y="0" x="0"/>
            <a:ext cy="6857999" cx="91439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520" name="Shape 520"/>
          <p:cNvSpPr/>
          <p:nvPr/>
        </p:nvSpPr>
        <p:spPr>
          <a:xfrm>
            <a:off y="19050" x="0"/>
            <a:ext cy="1754325" cx="4419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1800" lang="en-US" i="0">
                <a:solidFill>
                  <a:srgbClr val="F7F5EA"/>
                </a:solidFill>
                <a:latin typeface="Calibri"/>
                <a:ea typeface="Calibri"/>
                <a:cs typeface="Calibri"/>
                <a:sym typeface="Calibri"/>
              </a:rPr>
              <a:t>A framework resembles scaffolding. It is a  temporary platform used as a supportive guide to help build something. Mobile frameworks work similarly in that they provide libraries etc. that allow </a:t>
            </a:r>
            <a:br>
              <a:rPr strike="noStrike" u="none" b="1" cap="none" baseline="0" sz="1800" lang="en-US" i="0">
                <a:solidFill>
                  <a:srgbClr val="F7F5EA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strike="noStrike" u="none" b="1" cap="none" baseline="0" sz="1800" lang="en-US" i="0">
                <a:solidFill>
                  <a:srgbClr val="F7F5EA"/>
                </a:solidFill>
                <a:latin typeface="Calibri"/>
                <a:ea typeface="Calibri"/>
                <a:cs typeface="Calibri"/>
                <a:sym typeface="Calibri"/>
              </a:rPr>
              <a:t>one to build something quickly. 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524" name="Shape 5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5" name="Shape 525"/>
          <p:cNvSpPr/>
          <p:nvPr/>
        </p:nvSpPr>
        <p:spPr>
          <a:xfrm>
            <a:off y="914400" x="0"/>
            <a:ext cy="4521200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526" name="Shape 526"/>
          <p:cNvSpPr/>
          <p:nvPr/>
        </p:nvSpPr>
        <p:spPr>
          <a:xfrm>
            <a:off y="6524625" x="6553200"/>
            <a:ext cy="277812" cx="2514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12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Source: </a:t>
            </a:r>
            <a:r>
              <a:rPr strike="noStrike" u="sng" b="1" cap="none" baseline="0" sz="12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http://http://goo.gl/y8CFb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0" name="Shape 5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1" name="Shape 531"/>
          <p:cNvSpPr txBox="1"/>
          <p:nvPr>
            <p:ph type="title"/>
          </p:nvPr>
        </p:nvSpPr>
        <p:spPr>
          <a:xfrm>
            <a:off y="457200" x="914400"/>
            <a:ext cy="715962" cx="73152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36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Native Apps vs. Web/Browser Apps</a:t>
            </a:r>
          </a:p>
        </p:txBody>
      </p:sp>
      <p:graphicFrame>
        <p:nvGraphicFramePr>
          <p:cNvPr id="532" name="Shape 532"/>
          <p:cNvGraphicFramePr/>
          <p:nvPr/>
        </p:nvGraphicFramePr>
        <p:xfrm>
          <a:off y="1676400" x="914400"/>
          <a:ext cy="3000000" cx="3000000"/>
        </p:xfrm>
        <a:graphic>
          <a:graphicData uri="http://schemas.openxmlformats.org/drawingml/2006/table">
            <a:tbl>
              <a:tblPr>
                <a:noFill/>
                <a:tableStyleId>{260A4AF9-9001-46F7-B215-B92F91E00C2C}</a:tableStyleId>
              </a:tblPr>
              <a:tblGrid>
                <a:gridCol w="2438400"/>
                <a:gridCol w="2438400"/>
                <a:gridCol w="2438400"/>
              </a:tblGrid>
              <a:tr h="427900">
                <a:tc>
                  <a:txBody>
                    <a:bodyPr>
                      <a:noAutofit/>
                    </a:bodyPr>
                    <a:lstStyle/>
                    <a:p>
                      <a:pPr algn="ctr" rtl="0" lvl="0" marR="0" mar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sz="1200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Issues</a:t>
                      </a:r>
                    </a:p>
                  </a:txBody>
                  <a:tcPr marR="68575" marB="0" marT="0" marL="6857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marR="0" mar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sz="1200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Native apps</a:t>
                      </a:r>
                    </a:p>
                  </a:txBody>
                  <a:tcPr marR="68575" marB="0" marT="0" marL="6857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marR="0" mar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sz="1200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Web apps</a:t>
                      </a:r>
                    </a:p>
                  </a:txBody>
                  <a:tcPr marR="68575" marB="0" marT="0" marL="6857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EEECE1"/>
                    </a:solidFill>
                  </a:tcPr>
                </a:tc>
              </a:tr>
              <a:tr h="722100">
                <a:tc>
                  <a:txBody>
                    <a:bodyPr>
                      <a:noAutofit/>
                    </a:bodyPr>
                    <a:lstStyle/>
                    <a:p>
                      <a:pPr algn="l" rtl="0" lvl="0" marR="0" mar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sz="1100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Internet access</a:t>
                      </a:r>
                    </a:p>
                  </a:txBody>
                  <a:tcPr marR="68575" marB="0" marT="0" marL="6857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mar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sz="1100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 required</a:t>
                      </a:r>
                    </a:p>
                  </a:txBody>
                  <a:tcPr marR="68575" marB="0" marT="0" marL="6857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mar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sz="1100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Required, except for apps written in HTML5 (offline capabilities)</a:t>
                      </a:r>
                    </a:p>
                  </a:txBody>
                  <a:tcPr marR="68575" marB="0" marT="0" marL="6857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</a:tr>
              <a:tr h="695350">
                <a:tc>
                  <a:txBody>
                    <a:bodyPr>
                      <a:noAutofit/>
                    </a:bodyPr>
                    <a:lstStyle/>
                    <a:p>
                      <a:pPr algn="l" rtl="0" lvl="0" marR="0" mar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sz="1100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Shareable content (Twitter etc.)</a:t>
                      </a:r>
                    </a:p>
                  </a:txBody>
                  <a:tcPr marR="68575" marB="0" marT="0" marL="6857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mar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sz="1100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Only if it is built in to the app</a:t>
                      </a:r>
                    </a:p>
                  </a:txBody>
                  <a:tcPr marR="68575" marB="0" marT="0" marL="6857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mar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sz="1100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Web links can be shared. Social API’s allow 1-click posting</a:t>
                      </a:r>
                    </a:p>
                  </a:txBody>
                  <a:tcPr marR="68575" marB="0" marT="0" marL="6857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</a:tr>
              <a:tr h="811250">
                <a:tc>
                  <a:txBody>
                    <a:bodyPr>
                      <a:noAutofit/>
                    </a:bodyPr>
                    <a:lstStyle/>
                    <a:p>
                      <a:pPr algn="l" rtl="0" lvl="0" marR="0" mar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sz="1100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Access to hardware sensors</a:t>
                      </a:r>
                    </a:p>
                  </a:txBody>
                  <a:tcPr marR="68575" marB="0" marT="0" marL="6857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mar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sz="1100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Yes: camera, gyroscope, microphone, compass, accelerometer, GPS</a:t>
                      </a:r>
                    </a:p>
                  </a:txBody>
                  <a:tcPr marR="68575" marB="0" marT="0" marL="6857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mar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sz="1100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Access thru browser is limited. Geolocation works!</a:t>
                      </a:r>
                    </a:p>
                  </a:txBody>
                  <a:tcPr marR="68575" marB="0" marT="0" marL="6857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</a:tr>
              <a:tr h="695350">
                <a:tc>
                  <a:txBody>
                    <a:bodyPr>
                      <a:noAutofit/>
                    </a:bodyPr>
                    <a:lstStyle/>
                    <a:p>
                      <a:pPr algn="l" rtl="0" lvl="0" marR="0" mar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sz="1100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Development</a:t>
                      </a:r>
                    </a:p>
                  </a:txBody>
                  <a:tcPr marR="68575" marB="0" marT="0" marL="6857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mar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sz="1100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Build app for target platform (Android, iOS [Objective-C]  etc.)</a:t>
                      </a:r>
                    </a:p>
                  </a:txBody>
                  <a:tcPr marR="68575" marB="0" marT="0" marL="6857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mar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sz="1100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Write/publish  once using standard Web technologies, view it anywhere with URL. Speedy debugging and development.</a:t>
                      </a:r>
                    </a:p>
                  </a:txBody>
                  <a:tcPr marR="68575" marB="0" marT="0" marL="6857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</a:tr>
              <a:tr h="481400">
                <a:tc>
                  <a:txBody>
                    <a:bodyPr>
                      <a:noAutofit/>
                    </a:bodyPr>
                    <a:lstStyle/>
                    <a:p>
                      <a:pPr algn="l" rtl="0" lvl="0" marR="0" mar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sz="1100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Distribution</a:t>
                      </a:r>
                    </a:p>
                  </a:txBody>
                  <a:tcPr marR="68575" marB="0" marT="0" marL="6857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mar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sz="1100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Most app stores require approval.</a:t>
                      </a:r>
                    </a:p>
                  </a:txBody>
                  <a:tcPr marR="68575" marB="0" marT="0" marL="6857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mar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sz="1100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hassles.</a:t>
                      </a:r>
                    </a:p>
                  </a:txBody>
                  <a:tcPr marR="68575" marB="0" marT="0" marL="6857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</a:tr>
            </a:tbl>
          </a:graphicData>
        </a:graphic>
      </p:graphicFrame>
      <p:sp>
        <p:nvSpPr>
          <p:cNvPr id="533" name="Shape 533"/>
          <p:cNvSpPr txBox="1"/>
          <p:nvPr/>
        </p:nvSpPr>
        <p:spPr>
          <a:xfrm>
            <a:off y="6543675" x="6762750"/>
            <a:ext cy="277812" cx="20002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Source:</a:t>
            </a: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trike="noStrike" u="sng" b="0" cap="none" baseline="0" sz="1200" lang="en-US" i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http://goo.gl/zSeDU</a:t>
            </a: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7" name="Shape 5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8" name="Shape 538"/>
          <p:cNvSpPr txBox="1"/>
          <p:nvPr>
            <p:ph idx="1" type="body"/>
          </p:nvPr>
        </p:nvSpPr>
        <p:spPr>
          <a:xfrm>
            <a:off y="1524000" x="228600"/>
            <a:ext cy="2057400" cx="87757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jQuery Mobile is …</a:t>
            </a:r>
            <a:r>
              <a:rPr strike="noStrike" u="none" b="0" cap="none" baseline="0" sz="36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unified, HTML5-based user interface system for all popular mobile device platforms. </a:t>
            </a:r>
          </a:p>
        </p:txBody>
      </p:sp>
      <p:sp>
        <p:nvSpPr>
          <p:cNvPr id="539" name="Shape 539"/>
          <p:cNvSpPr/>
          <p:nvPr/>
        </p:nvSpPr>
        <p:spPr>
          <a:xfrm>
            <a:off y="6556375" x="6629400"/>
            <a:ext cy="276224" cx="23748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Source:</a:t>
            </a: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trike="noStrike" u="sng" b="0" cap="none" baseline="0" sz="1200" lang="en-US" i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http://jquerymobile.com/ </a:t>
            </a:r>
            <a:r>
              <a:rPr strike="noStrike" u="none" b="0" cap="none" baseline="0" sz="1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3" name="Shape 5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4" name="Shape 544"/>
          <p:cNvSpPr/>
          <p:nvPr/>
        </p:nvSpPr>
        <p:spPr>
          <a:xfrm>
            <a:off y="2133600" x="0"/>
            <a:ext cy="3963988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545" name="Shape 545"/>
          <p:cNvSpPr txBox="1"/>
          <p:nvPr/>
        </p:nvSpPr>
        <p:spPr>
          <a:xfrm>
            <a:off y="533400" x="914400"/>
            <a:ext cy="1354137" cx="73152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jQuery Mobile is well-documented and there are great demos to get you started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>
  <a:themeElements>
    <a:clrScheme name="Custom 12">
      <a:dk1>
        <a:srgbClr val="000000"/>
      </a:dk1>
      <a:lt1>
        <a:srgbClr val="FFFFFF"/>
      </a:lt1>
      <a:dk2>
        <a:srgbClr val="000000"/>
      </a:dk2>
      <a:lt2>
        <a:srgbClr val="747474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59595A"/>
      </a:hlink>
      <a:folHlink>
        <a:srgbClr val="B2B2B2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xmlns:r="http://schemas.openxmlformats.org/officeDocument/2006/relationships">
  <a:themeElements>
    <a:clrScheme name="Custom 12">
      <a:dk1>
        <a:srgbClr val="000000"/>
      </a:dk1>
      <a:lt1>
        <a:srgbClr val="FFFFFF"/>
      </a:lt1>
      <a:dk2>
        <a:srgbClr val="000000"/>
      </a:dk2>
      <a:lt2>
        <a:srgbClr val="747474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59595A"/>
      </a:hlink>
      <a:folHlink>
        <a:srgbClr val="B2B2B2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>
  <a:themeElements>
    <a:clrScheme name="Custom 12">
      <a:dk1>
        <a:srgbClr val="000000"/>
      </a:dk1>
      <a:lt1>
        <a:srgbClr val="FFFFFF"/>
      </a:lt1>
      <a:dk2>
        <a:srgbClr val="000000"/>
      </a:dk2>
      <a:lt2>
        <a:srgbClr val="747474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59595A"/>
      </a:hlink>
      <a:folHlink>
        <a:srgbClr val="B2B2B2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