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theme/theme5.xml" ContentType="application/vnd.openxmlformats-officedocument.them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notesSlides/notesSlide38.xml" ContentType="application/vnd.openxmlformats-officedocument.presentationml.notesSlide+xml"/>
  <Override PartName="/ppt/notesSlides/notesSlide49.xml" ContentType="application/vnd.openxmlformats-officedocument.presentationml.notesSlide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27.xml" ContentType="application/vnd.openxmlformats-officedocument.presentationml.notesSlide+xml"/>
  <Override PartName="/ppt/notesSlides/notesSlide45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34.xml" ContentType="application/vnd.openxmlformats-officedocument.presentationml.notes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notesSlides/notesSlide23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52.xml" ContentType="application/vnd.openxmlformats-officedocument.presentationml.notesSlide+xml"/>
  <Override PartName="/ppt/slideMasters/slideMaster8.xml" ContentType="application/vnd.openxmlformats-officedocument.presentationml.slideMaster+xml"/>
  <Override PartName="/ppt/slideMasters/slideMaster11.xml" ContentType="application/vnd.openxmlformats-officedocument.presentationml.slideMaster+xml"/>
  <Override PartName="/ppt/theme/theme14.xml" ContentType="application/vnd.openxmlformats-officedocument.theme+xml"/>
  <Override PartName="/ppt/notesSlides/notesSlide12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slideMasters/slideMaster4.xml" ContentType="application/vnd.openxmlformats-officedocument.presentationml.slideMaster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theme/theme6.xml" ContentType="application/vnd.openxmlformats-officedocument.theme+xml"/>
  <Override PartName="/ppt/theme/theme10.xml" ContentType="application/vnd.openxmlformats-officedocument.them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48.xml" ContentType="application/vnd.openxmlformats-officedocument.presentationml.slide+xml"/>
  <Override PartName="/ppt/notesSlides/notesSlide3.xml" ContentType="application/vnd.openxmlformats-officedocument.presentationml.notesSlide+xml"/>
  <Default Extension="png" ContentType="image/png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notesSlides/notesSlide3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46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53.xml" ContentType="application/vnd.openxmlformats-officedocument.presentationml.notesSlide+xml"/>
  <Override PartName="/docProps/app.xml" ContentType="application/vnd.openxmlformats-officedocument.extended-properties+xml"/>
  <Override PartName="/ppt/slideMasters/slideMaster14.xml" ContentType="application/vnd.openxmlformats-officedocument.presentationml.slideMaster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51.xml" ContentType="application/vnd.openxmlformats-officedocument.presentationml.notesSlide+xml"/>
  <Override PartName="/ppt/slideMasters/slideMaster9.xml" ContentType="application/vnd.openxmlformats-officedocument.presentationml.slideMaster+xml"/>
  <Override PartName="/ppt/slideMasters/slideMaster12.xml" ContentType="application/vnd.openxmlformats-officedocument.presentationml.slideMaster+xml"/>
  <Override PartName="/ppt/theme/theme15.xml" ContentType="application/vnd.openxmlformats-officedocument.theme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40.xml" ContentType="application/vnd.openxmlformats-officedocument.presentationml.notesSlide+xml"/>
  <Override PartName="/ppt/slideMasters/slideMaster7.xml" ContentType="application/vnd.openxmlformats-officedocument.presentationml.slideMaster+xml"/>
  <Override PartName="/ppt/slideMasters/slideMaster10.xml" ContentType="application/vnd.openxmlformats-officedocument.presentationml.slideMaster+xml"/>
  <Override PartName="/ppt/theme/theme9.xml" ContentType="application/vnd.openxmlformats-officedocument.theme+xml"/>
  <Override PartName="/ppt/theme/theme13.xml" ContentType="application/vnd.openxmlformats-officedocument.theme+xml"/>
  <Override PartName="/ppt/notesSlides/notesSlide6.xml" ContentType="application/vnd.openxmlformats-officedocument.presentationml.notesSlide+xml"/>
  <Override PartName="/ppt/slideMasters/slideMaster5.xml" ContentType="application/vnd.openxmlformats-officedocument.presentationml.slideMaster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theme/theme7.xml" ContentType="application/vnd.openxmlformats-officedocument.theme+xml"/>
  <Override PartName="/ppt/theme/theme11.xml" ContentType="application/vnd.openxmlformats-officedocument.them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theme/theme3.xml" ContentType="application/vnd.openxmlformats-officedocument.theme+xml"/>
  <Override PartName="/ppt/slideLayouts/slideLayout4.xml" ContentType="application/vnd.openxmlformats-officedocument.presentationml.slideLayout+xml"/>
  <Override PartName="/ppt/notesSlides/notesSlide29.xml" ContentType="application/vnd.openxmlformats-officedocument.presentationml.notesSlide+xml"/>
  <Override PartName="/ppt/notesSlides/notesSlide47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notesSlides/notesSlide18.xml" ContentType="application/vnd.openxmlformats-officedocument.presentationml.notesSlide+xml"/>
  <Override PartName="/ppt/notesSlides/notesSlide36.xml" ContentType="application/vnd.openxmlformats-officedocument.presentationml.notes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notesSlides/notesSlide25.xml" ContentType="application/vnd.openxmlformats-officedocument.presentationml.notesSlide+xml"/>
  <Override PartName="/ppt/notesSlides/notesSlide43.xml" ContentType="application/vnd.openxmlformats-officedocument.presentationml.notes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notesSlides/notesSlide14.xml" ContentType="application/vnd.openxmlformats-officedocument.presentationml.notesSlide+xml"/>
  <Override PartName="/ppt/notesSlides/notesSlide32.xml" ContentType="application/vnd.openxmlformats-officedocument.presentationml.notesSlide+xml"/>
  <Override PartName="/ppt/slideMasters/slideMaster13.xml" ContentType="application/vnd.openxmlformats-officedocument.presentationml.slideMaster+xml"/>
  <Override PartName="/ppt/notesSlides/notesSlide9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50.xml" ContentType="application/vnd.openxmlformats-officedocument.presentationml.notesSlide+xml"/>
  <Override PartName="/ppt/slideMasters/slideMaster6.xml" ContentType="application/vnd.openxmlformats-officedocument.presentationml.slideMaster+xml"/>
  <Override PartName="/ppt/theme/theme8.xml" ContentType="application/vnd.openxmlformats-officedocument.theme+xml"/>
  <Override PartName="/ppt/theme/theme12.xml" ContentType="application/vnd.openxmlformats-officedocument.them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notesSlides/notesSlide5.xml" ContentType="application/vnd.openxmlformats-officedocument.presentationml.notesSlide+xml"/>
  <Override PartName="/ppt/slideMasters/slideMaster2.xml" ContentType="application/vnd.openxmlformats-officedocument.presentationml.slideMaster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46.xml" ContentType="application/vnd.openxmlformats-officedocument.presentationml.slide+xml"/>
  <Override PartName="/ppt/slideLayouts/slideLayout5.xml" ContentType="application/vnd.openxmlformats-officedocument.presentationml.slideLayout+xml"/>
  <Override PartName="/ppt/notesSlides/notesSlide19.xml" ContentType="application/vnd.openxmlformats-officedocument.presentationml.notesSlide+xml"/>
  <Override PartName="/ppt/notesSlides/notesSlide48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53" r:id="rId1"/>
    <p:sldMasterId id="2147483654" r:id="rId2"/>
    <p:sldMasterId id="2147483655" r:id="rId3"/>
    <p:sldMasterId id="2147483656" r:id="rId4"/>
    <p:sldMasterId id="2147483657" r:id="rId5"/>
    <p:sldMasterId id="2147483658" r:id="rId6"/>
    <p:sldMasterId id="2147483659" r:id="rId7"/>
    <p:sldMasterId id="2147483660" r:id="rId8"/>
    <p:sldMasterId id="2147483661" r:id="rId9"/>
    <p:sldMasterId id="2147483662" r:id="rId10"/>
    <p:sldMasterId id="2147483663" r:id="rId11"/>
    <p:sldMasterId id="2147483664" r:id="rId12"/>
    <p:sldMasterId id="2147483665" r:id="rId13"/>
    <p:sldMasterId id="2147483666" r:id="rId14"/>
  </p:sldMasterIdLst>
  <p:notesMasterIdLst>
    <p:notesMasterId r:id="rId68"/>
  </p:notesMasterIdLst>
  <p:sldIdLst>
    <p:sldId id="256" r:id="rId15"/>
    <p:sldId id="257" r:id="rId16"/>
    <p:sldId id="258" r:id="rId17"/>
    <p:sldId id="259" r:id="rId18"/>
    <p:sldId id="260" r:id="rId19"/>
    <p:sldId id="261" r:id="rId20"/>
    <p:sldId id="262" r:id="rId21"/>
    <p:sldId id="263" r:id="rId22"/>
    <p:sldId id="264" r:id="rId23"/>
    <p:sldId id="265" r:id="rId24"/>
    <p:sldId id="266" r:id="rId25"/>
    <p:sldId id="267" r:id="rId26"/>
    <p:sldId id="268" r:id="rId27"/>
    <p:sldId id="269" r:id="rId28"/>
    <p:sldId id="270" r:id="rId29"/>
    <p:sldId id="271" r:id="rId30"/>
    <p:sldId id="272" r:id="rId31"/>
    <p:sldId id="273" r:id="rId32"/>
    <p:sldId id="274" r:id="rId33"/>
    <p:sldId id="275" r:id="rId34"/>
    <p:sldId id="276" r:id="rId35"/>
    <p:sldId id="277" r:id="rId36"/>
    <p:sldId id="278" r:id="rId37"/>
    <p:sldId id="279" r:id="rId38"/>
    <p:sldId id="280" r:id="rId39"/>
    <p:sldId id="281" r:id="rId40"/>
    <p:sldId id="282" r:id="rId41"/>
    <p:sldId id="283" r:id="rId42"/>
    <p:sldId id="284" r:id="rId43"/>
    <p:sldId id="285" r:id="rId44"/>
    <p:sldId id="286" r:id="rId45"/>
    <p:sldId id="287" r:id="rId46"/>
    <p:sldId id="288" r:id="rId47"/>
    <p:sldId id="289" r:id="rId48"/>
    <p:sldId id="290" r:id="rId49"/>
    <p:sldId id="291" r:id="rId50"/>
    <p:sldId id="292" r:id="rId51"/>
    <p:sldId id="293" r:id="rId52"/>
    <p:sldId id="294" r:id="rId53"/>
    <p:sldId id="295" r:id="rId54"/>
    <p:sldId id="296" r:id="rId55"/>
    <p:sldId id="297" r:id="rId56"/>
    <p:sldId id="298" r:id="rId57"/>
    <p:sldId id="299" r:id="rId58"/>
    <p:sldId id="300" r:id="rId59"/>
    <p:sldId id="301" r:id="rId60"/>
    <p:sldId id="302" r:id="rId61"/>
    <p:sldId id="303" r:id="rId62"/>
    <p:sldId id="304" r:id="rId63"/>
    <p:sldId id="305" r:id="rId64"/>
    <p:sldId id="306" r:id="rId65"/>
    <p:sldId id="307" r:id="rId66"/>
    <p:sldId id="308" r:id="rId67"/>
  </p:sldIdLst>
  <p:sldSz cx="13004800" cy="9753600"/>
  <p:notesSz cx="7315200" cy="96012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charset="0"/>
        <a:ea typeface="+mn-ea"/>
        <a:cs typeface="Arial" charset="0"/>
        <a:sym typeface="Arial" charset="0"/>
      </a:defRPr>
    </a:lvl1pPr>
    <a:lvl2pPr marL="457200" algn="l" rtl="0" fontAlgn="base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charset="0"/>
        <a:ea typeface="+mn-ea"/>
        <a:cs typeface="Arial" charset="0"/>
        <a:sym typeface="Arial" charset="0"/>
      </a:defRPr>
    </a:lvl2pPr>
    <a:lvl3pPr marL="914400" algn="l" rtl="0" fontAlgn="base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charset="0"/>
        <a:ea typeface="+mn-ea"/>
        <a:cs typeface="Arial" charset="0"/>
        <a:sym typeface="Arial" charset="0"/>
      </a:defRPr>
    </a:lvl3pPr>
    <a:lvl4pPr marL="1371600" algn="l" rtl="0" fontAlgn="base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charset="0"/>
        <a:ea typeface="+mn-ea"/>
        <a:cs typeface="Arial" charset="0"/>
        <a:sym typeface="Arial" charset="0"/>
      </a:defRPr>
    </a:lvl4pPr>
    <a:lvl5pPr marL="1828800" algn="l" rtl="0" fontAlgn="base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charset="0"/>
        <a:ea typeface="+mn-ea"/>
        <a:cs typeface="Arial" charset="0"/>
        <a:sym typeface="Arial" charset="0"/>
      </a:defRPr>
    </a:lvl5pPr>
    <a:lvl6pPr marL="2286000" algn="l" defTabSz="914400" rtl="0" eaLnBrk="1" latinLnBrk="0" hangingPunct="1">
      <a:defRPr sz="1400" kern="1200">
        <a:solidFill>
          <a:srgbClr val="000000"/>
        </a:solidFill>
        <a:latin typeface="Arial" charset="0"/>
        <a:ea typeface="+mn-ea"/>
        <a:cs typeface="Arial" charset="0"/>
        <a:sym typeface="Arial" charset="0"/>
      </a:defRPr>
    </a:lvl6pPr>
    <a:lvl7pPr marL="2743200" algn="l" defTabSz="914400" rtl="0" eaLnBrk="1" latinLnBrk="0" hangingPunct="1">
      <a:defRPr sz="1400" kern="1200">
        <a:solidFill>
          <a:srgbClr val="000000"/>
        </a:solidFill>
        <a:latin typeface="Arial" charset="0"/>
        <a:ea typeface="+mn-ea"/>
        <a:cs typeface="Arial" charset="0"/>
        <a:sym typeface="Arial" charset="0"/>
      </a:defRPr>
    </a:lvl7pPr>
    <a:lvl8pPr marL="3200400" algn="l" defTabSz="914400" rtl="0" eaLnBrk="1" latinLnBrk="0" hangingPunct="1">
      <a:defRPr sz="1400" kern="1200">
        <a:solidFill>
          <a:srgbClr val="000000"/>
        </a:solidFill>
        <a:latin typeface="Arial" charset="0"/>
        <a:ea typeface="+mn-ea"/>
        <a:cs typeface="Arial" charset="0"/>
        <a:sym typeface="Arial" charset="0"/>
      </a:defRPr>
    </a:lvl8pPr>
    <a:lvl9pPr marL="3657600" algn="l" defTabSz="914400" rtl="0" eaLnBrk="1" latinLnBrk="0" hangingPunct="1">
      <a:defRPr sz="1400" kern="1200">
        <a:solidFill>
          <a:srgbClr val="000000"/>
        </a:solidFill>
        <a:latin typeface="Arial" charset="0"/>
        <a:ea typeface="+mn-ea"/>
        <a:cs typeface="Arial" charset="0"/>
        <a:sym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90651C3A-4460-11DB-9652-00E08161165F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5" d="100"/>
          <a:sy n="75" d="100"/>
        </p:scale>
        <p:origin x="-96" y="-150"/>
      </p:cViewPr>
      <p:guideLst>
        <p:guide orient="horz" pos="3072"/>
        <p:guide pos="4096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Master" Target="slideMasters/slideMaster13.xml"/><Relationship Id="rId18" Type="http://schemas.openxmlformats.org/officeDocument/2006/relationships/slide" Target="slides/slide4.xml"/><Relationship Id="rId26" Type="http://schemas.openxmlformats.org/officeDocument/2006/relationships/slide" Target="slides/slide12.xml"/><Relationship Id="rId39" Type="http://schemas.openxmlformats.org/officeDocument/2006/relationships/slide" Target="slides/slide25.xml"/><Relationship Id="rId21" Type="http://schemas.openxmlformats.org/officeDocument/2006/relationships/slide" Target="slides/slide7.xml"/><Relationship Id="rId34" Type="http://schemas.openxmlformats.org/officeDocument/2006/relationships/slide" Target="slides/slide20.xml"/><Relationship Id="rId42" Type="http://schemas.openxmlformats.org/officeDocument/2006/relationships/slide" Target="slides/slide28.xml"/><Relationship Id="rId47" Type="http://schemas.openxmlformats.org/officeDocument/2006/relationships/slide" Target="slides/slide33.xml"/><Relationship Id="rId50" Type="http://schemas.openxmlformats.org/officeDocument/2006/relationships/slide" Target="slides/slide36.xml"/><Relationship Id="rId55" Type="http://schemas.openxmlformats.org/officeDocument/2006/relationships/slide" Target="slides/slide41.xml"/><Relationship Id="rId63" Type="http://schemas.openxmlformats.org/officeDocument/2006/relationships/slide" Target="slides/slide49.xml"/><Relationship Id="rId68" Type="http://schemas.openxmlformats.org/officeDocument/2006/relationships/notesMaster" Target="notesMasters/notesMaster1.xml"/><Relationship Id="rId7" Type="http://schemas.openxmlformats.org/officeDocument/2006/relationships/slideMaster" Target="slideMasters/slideMaster7.xml"/><Relationship Id="rId71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2.xml"/><Relationship Id="rId29" Type="http://schemas.openxmlformats.org/officeDocument/2006/relationships/slide" Target="slides/slide15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10.xml"/><Relationship Id="rId32" Type="http://schemas.openxmlformats.org/officeDocument/2006/relationships/slide" Target="slides/slide18.xml"/><Relationship Id="rId37" Type="http://schemas.openxmlformats.org/officeDocument/2006/relationships/slide" Target="slides/slide23.xml"/><Relationship Id="rId40" Type="http://schemas.openxmlformats.org/officeDocument/2006/relationships/slide" Target="slides/slide26.xml"/><Relationship Id="rId45" Type="http://schemas.openxmlformats.org/officeDocument/2006/relationships/slide" Target="slides/slide31.xml"/><Relationship Id="rId53" Type="http://schemas.openxmlformats.org/officeDocument/2006/relationships/slide" Target="slides/slide39.xml"/><Relationship Id="rId58" Type="http://schemas.openxmlformats.org/officeDocument/2006/relationships/slide" Target="slides/slide44.xml"/><Relationship Id="rId66" Type="http://schemas.openxmlformats.org/officeDocument/2006/relationships/slide" Target="slides/slide52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.xml"/><Relationship Id="rId23" Type="http://schemas.openxmlformats.org/officeDocument/2006/relationships/slide" Target="slides/slide9.xml"/><Relationship Id="rId28" Type="http://schemas.openxmlformats.org/officeDocument/2006/relationships/slide" Target="slides/slide14.xml"/><Relationship Id="rId36" Type="http://schemas.openxmlformats.org/officeDocument/2006/relationships/slide" Target="slides/slide22.xml"/><Relationship Id="rId49" Type="http://schemas.openxmlformats.org/officeDocument/2006/relationships/slide" Target="slides/slide35.xml"/><Relationship Id="rId57" Type="http://schemas.openxmlformats.org/officeDocument/2006/relationships/slide" Target="slides/slide43.xml"/><Relationship Id="rId61" Type="http://schemas.openxmlformats.org/officeDocument/2006/relationships/slide" Target="slides/slide47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5.xml"/><Relationship Id="rId31" Type="http://schemas.openxmlformats.org/officeDocument/2006/relationships/slide" Target="slides/slide17.xml"/><Relationship Id="rId44" Type="http://schemas.openxmlformats.org/officeDocument/2006/relationships/slide" Target="slides/slide30.xml"/><Relationship Id="rId52" Type="http://schemas.openxmlformats.org/officeDocument/2006/relationships/slide" Target="slides/slide38.xml"/><Relationship Id="rId60" Type="http://schemas.openxmlformats.org/officeDocument/2006/relationships/slide" Target="slides/slide46.xml"/><Relationship Id="rId65" Type="http://schemas.openxmlformats.org/officeDocument/2006/relationships/slide" Target="slides/slide51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Master" Target="slideMasters/slideMaster14.xml"/><Relationship Id="rId22" Type="http://schemas.openxmlformats.org/officeDocument/2006/relationships/slide" Target="slides/slide8.xml"/><Relationship Id="rId27" Type="http://schemas.openxmlformats.org/officeDocument/2006/relationships/slide" Target="slides/slide13.xml"/><Relationship Id="rId30" Type="http://schemas.openxmlformats.org/officeDocument/2006/relationships/slide" Target="slides/slide16.xml"/><Relationship Id="rId35" Type="http://schemas.openxmlformats.org/officeDocument/2006/relationships/slide" Target="slides/slide21.xml"/><Relationship Id="rId43" Type="http://schemas.openxmlformats.org/officeDocument/2006/relationships/slide" Target="slides/slide29.xml"/><Relationship Id="rId48" Type="http://schemas.openxmlformats.org/officeDocument/2006/relationships/slide" Target="slides/slide34.xml"/><Relationship Id="rId56" Type="http://schemas.openxmlformats.org/officeDocument/2006/relationships/slide" Target="slides/slide42.xml"/><Relationship Id="rId64" Type="http://schemas.openxmlformats.org/officeDocument/2006/relationships/slide" Target="slides/slide50.xml"/><Relationship Id="rId69" Type="http://schemas.openxmlformats.org/officeDocument/2006/relationships/presProps" Target="presProps.xml"/><Relationship Id="rId8" Type="http://schemas.openxmlformats.org/officeDocument/2006/relationships/slideMaster" Target="slideMasters/slideMaster8.xml"/><Relationship Id="rId51" Type="http://schemas.openxmlformats.org/officeDocument/2006/relationships/slide" Target="slides/slide37.xml"/><Relationship Id="rId72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12" Type="http://schemas.openxmlformats.org/officeDocument/2006/relationships/slideMaster" Target="slideMasters/slideMaster12.xml"/><Relationship Id="rId17" Type="http://schemas.openxmlformats.org/officeDocument/2006/relationships/slide" Target="slides/slide3.xml"/><Relationship Id="rId25" Type="http://schemas.openxmlformats.org/officeDocument/2006/relationships/slide" Target="slides/slide11.xml"/><Relationship Id="rId33" Type="http://schemas.openxmlformats.org/officeDocument/2006/relationships/slide" Target="slides/slide19.xml"/><Relationship Id="rId38" Type="http://schemas.openxmlformats.org/officeDocument/2006/relationships/slide" Target="slides/slide24.xml"/><Relationship Id="rId46" Type="http://schemas.openxmlformats.org/officeDocument/2006/relationships/slide" Target="slides/slide32.xml"/><Relationship Id="rId59" Type="http://schemas.openxmlformats.org/officeDocument/2006/relationships/slide" Target="slides/slide45.xml"/><Relationship Id="rId67" Type="http://schemas.openxmlformats.org/officeDocument/2006/relationships/slide" Target="slides/slide53.xml"/><Relationship Id="rId20" Type="http://schemas.openxmlformats.org/officeDocument/2006/relationships/slide" Target="slides/slide6.xml"/><Relationship Id="rId41" Type="http://schemas.openxmlformats.org/officeDocument/2006/relationships/slide" Target="slides/slide27.xml"/><Relationship Id="rId54" Type="http://schemas.openxmlformats.org/officeDocument/2006/relationships/slide" Target="slides/slide40.xml"/><Relationship Id="rId62" Type="http://schemas.openxmlformats.org/officeDocument/2006/relationships/slide" Target="slides/slide48.xml"/><Relationship Id="rId7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hape 2"/>
          <p:cNvSpPr>
            <a:spLocks noGrp="1" noRot="1"/>
          </p:cNvSpPr>
          <p:nvPr>
            <p:ph type="sldImg" idx="2"/>
          </p:nvPr>
        </p:nvSpPr>
        <p:spPr bwMode="auto">
          <a:xfrm>
            <a:off x="1257300" y="720725"/>
            <a:ext cx="4800600" cy="3600450"/>
          </a:xfrm>
          <a:custGeom>
            <a:avLst/>
            <a:gdLst>
              <a:gd name="T0" fmla="*/ 0 w 120000"/>
              <a:gd name="T1" fmla="*/ 0 h 120000"/>
              <a:gd name="T2" fmla="*/ 120000 w 120000"/>
              <a:gd name="T3" fmla="*/ 120000 h 120000"/>
            </a:gdLst>
            <a:ahLst/>
            <a:cxnLst>
              <a:cxn ang="0">
                <a:pos x="0" y="0"/>
              </a:cxn>
              <a:cxn ang="0">
                <a:pos x="120000" y="0"/>
              </a:cxn>
              <a:cxn ang="0">
                <a:pos x="120000" y="120000"/>
              </a:cxn>
              <a:cxn ang="0">
                <a:pos x="0" y="120000"/>
              </a:cxn>
            </a:cxnLst>
            <a:rect l="T0" t="T1" r="T2" b="T3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>
            <a:noFill/>
            <a:round/>
            <a:headEnd/>
            <a:tailEnd/>
          </a:ln>
        </p:spPr>
      </p:sp>
      <p:sp>
        <p:nvSpPr>
          <p:cNvPr id="3" name="Shape 3"/>
          <p:cNvSpPr txBox="1">
            <a:spLocks noGrp="1"/>
          </p:cNvSpPr>
          <p:nvPr>
            <p:ph type="body" idx="1"/>
          </p:nvPr>
        </p:nvSpPr>
        <p:spPr bwMode="auto">
          <a:xfrm>
            <a:off x="731838" y="4560888"/>
            <a:ext cx="5851525" cy="4319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6645" tIns="96645" rIns="96645" bIns="96645" numCol="1" anchor="t" anchorCtr="0" compatLnSpc="1">
            <a:prstTxWarp prst="textNoShape">
              <a:avLst/>
            </a:prstTxWarp>
          </a:bodyPr>
          <a:lstStyle>
            <a:lvl1pPr>
              <a:defRPr sz="1100"/>
            </a:lvl1pPr>
            <a:lvl2pPr>
              <a:defRPr sz="1100"/>
            </a:lvl2pPr>
            <a:lvl3pPr>
              <a:defRPr sz="11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endParaRPr noProof="0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742950" indent="-28575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1143000" indent="-228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600200" indent="-228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2057400" indent="-228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Shape 55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 anchor="ctr"/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22530" name="Shape 56"/>
          <p:cNvSpPr>
            <a:spLocks noGrp="1" noRot="1"/>
          </p:cNvSpPr>
          <p:nvPr>
            <p:ph type="sldImg" idx="2"/>
          </p:nvPr>
        </p:nvSpPr>
        <p:spPr>
          <a:noFill/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Shape 107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 anchor="ctr"/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40962" name="Shape 108"/>
          <p:cNvSpPr>
            <a:spLocks noGrp="1" noRot="1"/>
          </p:cNvSpPr>
          <p:nvPr>
            <p:ph type="sldImg" idx="2"/>
          </p:nvPr>
        </p:nvSpPr>
        <p:spPr>
          <a:noFill/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Shape 113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 anchor="ctr"/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43010" name="Shape 114"/>
          <p:cNvSpPr>
            <a:spLocks noGrp="1" noRot="1"/>
          </p:cNvSpPr>
          <p:nvPr>
            <p:ph type="sldImg" idx="2"/>
          </p:nvPr>
        </p:nvSpPr>
        <p:spPr>
          <a:noFill/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Shape 119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 anchor="ctr"/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45058" name="Shape 120"/>
          <p:cNvSpPr>
            <a:spLocks noGrp="1" noRot="1"/>
          </p:cNvSpPr>
          <p:nvPr>
            <p:ph type="sldImg" idx="2"/>
          </p:nvPr>
        </p:nvSpPr>
        <p:spPr>
          <a:noFill/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Shape 125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 anchor="ctr"/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47106" name="Shape 126"/>
          <p:cNvSpPr>
            <a:spLocks noGrp="1" noRot="1"/>
          </p:cNvSpPr>
          <p:nvPr>
            <p:ph type="sldImg" idx="2"/>
          </p:nvPr>
        </p:nvSpPr>
        <p:spPr>
          <a:noFill/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Shape 131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 anchor="ctr"/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49154" name="Shape 132"/>
          <p:cNvSpPr>
            <a:spLocks noGrp="1" noRot="1"/>
          </p:cNvSpPr>
          <p:nvPr>
            <p:ph type="sldImg" idx="2"/>
          </p:nvPr>
        </p:nvSpPr>
        <p:spPr>
          <a:noFill/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Shape 137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 anchor="ctr"/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51202" name="Shape 138"/>
          <p:cNvSpPr>
            <a:spLocks noGrp="1" noRot="1"/>
          </p:cNvSpPr>
          <p:nvPr>
            <p:ph type="sldImg" idx="2"/>
          </p:nvPr>
        </p:nvSpPr>
        <p:spPr>
          <a:noFill/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Shape 143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 anchor="ctr"/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53250" name="Shape 144"/>
          <p:cNvSpPr>
            <a:spLocks noGrp="1" noRot="1"/>
          </p:cNvSpPr>
          <p:nvPr>
            <p:ph type="sldImg" idx="2"/>
          </p:nvPr>
        </p:nvSpPr>
        <p:spPr>
          <a:noFill/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Shape 149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 anchor="ctr"/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55298" name="Shape 150"/>
          <p:cNvSpPr>
            <a:spLocks noGrp="1" noRot="1"/>
          </p:cNvSpPr>
          <p:nvPr>
            <p:ph type="sldImg" idx="2"/>
          </p:nvPr>
        </p:nvSpPr>
        <p:spPr>
          <a:noFill/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Shape 155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 anchor="ctr"/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57346" name="Shape 156"/>
          <p:cNvSpPr>
            <a:spLocks noGrp="1" noRot="1"/>
          </p:cNvSpPr>
          <p:nvPr>
            <p:ph type="sldImg" idx="2"/>
          </p:nvPr>
        </p:nvSpPr>
        <p:spPr>
          <a:noFill/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Shape 161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 anchor="ctr"/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59394" name="Shape 162"/>
          <p:cNvSpPr>
            <a:spLocks noGrp="1" noRot="1"/>
          </p:cNvSpPr>
          <p:nvPr>
            <p:ph type="sldImg" idx="2"/>
          </p:nvPr>
        </p:nvSpPr>
        <p:spPr>
          <a:noFill/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Shape 61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 anchor="ctr"/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24578" name="Shape 62"/>
          <p:cNvSpPr>
            <a:spLocks noGrp="1" noRot="1"/>
          </p:cNvSpPr>
          <p:nvPr>
            <p:ph type="sldImg" idx="2"/>
          </p:nvPr>
        </p:nvSpPr>
        <p:spPr>
          <a:noFill/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Shape 167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 anchor="ctr"/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61442" name="Shape 168"/>
          <p:cNvSpPr>
            <a:spLocks noGrp="1" noRot="1"/>
          </p:cNvSpPr>
          <p:nvPr>
            <p:ph type="sldImg" idx="2"/>
          </p:nvPr>
        </p:nvSpPr>
        <p:spPr>
          <a:noFill/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Shape 173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 anchor="ctr"/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63490" name="Shape 174"/>
          <p:cNvSpPr>
            <a:spLocks noGrp="1" noRot="1"/>
          </p:cNvSpPr>
          <p:nvPr>
            <p:ph type="sldImg" idx="2"/>
          </p:nvPr>
        </p:nvSpPr>
        <p:spPr>
          <a:noFill/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7" name="Shape 179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 anchor="ctr"/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65538" name="Shape 180"/>
          <p:cNvSpPr>
            <a:spLocks noGrp="1" noRot="1"/>
          </p:cNvSpPr>
          <p:nvPr>
            <p:ph type="sldImg" idx="2"/>
          </p:nvPr>
        </p:nvSpPr>
        <p:spPr>
          <a:noFill/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5" name="Shape 185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 anchor="ctr"/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67586" name="Shape 186"/>
          <p:cNvSpPr>
            <a:spLocks noGrp="1" noRot="1"/>
          </p:cNvSpPr>
          <p:nvPr>
            <p:ph type="sldImg" idx="2"/>
          </p:nvPr>
        </p:nvSpPr>
        <p:spPr>
          <a:noFill/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3" name="Shape 191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 anchor="ctr"/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69634" name="Shape 192"/>
          <p:cNvSpPr>
            <a:spLocks noGrp="1" noRot="1"/>
          </p:cNvSpPr>
          <p:nvPr>
            <p:ph type="sldImg" idx="2"/>
          </p:nvPr>
        </p:nvSpPr>
        <p:spPr>
          <a:noFill/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1" name="Shape 197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 anchor="ctr"/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71682" name="Shape 198"/>
          <p:cNvSpPr>
            <a:spLocks noGrp="1" noRot="1"/>
          </p:cNvSpPr>
          <p:nvPr>
            <p:ph type="sldImg" idx="2"/>
          </p:nvPr>
        </p:nvSpPr>
        <p:spPr>
          <a:noFill/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29" name="Shape 203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 anchor="ctr"/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73730" name="Shape 204"/>
          <p:cNvSpPr>
            <a:spLocks noGrp="1" noRot="1"/>
          </p:cNvSpPr>
          <p:nvPr>
            <p:ph type="sldImg" idx="2"/>
          </p:nvPr>
        </p:nvSpPr>
        <p:spPr>
          <a:noFill/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7" name="Shape 209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 anchor="ctr"/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75778" name="Shape 210"/>
          <p:cNvSpPr>
            <a:spLocks noGrp="1" noRot="1"/>
          </p:cNvSpPr>
          <p:nvPr>
            <p:ph type="sldImg" idx="2"/>
          </p:nvPr>
        </p:nvSpPr>
        <p:spPr>
          <a:noFill/>
        </p:spPr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5" name="Shape 215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 anchor="ctr"/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77826" name="Shape 216"/>
          <p:cNvSpPr>
            <a:spLocks noGrp="1" noRot="1"/>
          </p:cNvSpPr>
          <p:nvPr>
            <p:ph type="sldImg" idx="2"/>
          </p:nvPr>
        </p:nvSpPr>
        <p:spPr>
          <a:noFill/>
        </p:spPr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3" name="Shape 221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 anchor="ctr"/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79874" name="Shape 222"/>
          <p:cNvSpPr>
            <a:spLocks noGrp="1" noRot="1"/>
          </p:cNvSpPr>
          <p:nvPr>
            <p:ph type="sldImg" idx="2"/>
          </p:nvPr>
        </p:nvSpPr>
        <p:spPr>
          <a:noFill/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Shape 67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 anchor="ctr"/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26626" name="Shape 68"/>
          <p:cNvSpPr>
            <a:spLocks noGrp="1" noRot="1"/>
          </p:cNvSpPr>
          <p:nvPr>
            <p:ph type="sldImg" idx="2"/>
          </p:nvPr>
        </p:nvSpPr>
        <p:spPr>
          <a:noFill/>
        </p:spPr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1" name="Shape 227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 anchor="ctr"/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81922" name="Shape 228"/>
          <p:cNvSpPr>
            <a:spLocks noGrp="1" noRot="1"/>
          </p:cNvSpPr>
          <p:nvPr>
            <p:ph type="sldImg" idx="2"/>
          </p:nvPr>
        </p:nvSpPr>
        <p:spPr>
          <a:noFill/>
        </p:spPr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69" name="Shape 233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 anchor="ctr"/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83970" name="Shape 234"/>
          <p:cNvSpPr>
            <a:spLocks noGrp="1" noRot="1"/>
          </p:cNvSpPr>
          <p:nvPr>
            <p:ph type="sldImg" idx="2"/>
          </p:nvPr>
        </p:nvSpPr>
        <p:spPr>
          <a:noFill/>
        </p:spPr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7" name="Shape 239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 anchor="ctr"/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86018" name="Shape 240"/>
          <p:cNvSpPr>
            <a:spLocks noGrp="1" noRot="1"/>
          </p:cNvSpPr>
          <p:nvPr>
            <p:ph type="sldImg" idx="2"/>
          </p:nvPr>
        </p:nvSpPr>
        <p:spPr>
          <a:noFill/>
        </p:spPr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5" name="Shape 244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 anchor="ctr"/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88066" name="Shape 245"/>
          <p:cNvSpPr>
            <a:spLocks noGrp="1" noRot="1"/>
          </p:cNvSpPr>
          <p:nvPr>
            <p:ph type="sldImg" idx="2"/>
          </p:nvPr>
        </p:nvSpPr>
        <p:spPr>
          <a:noFill/>
        </p:spPr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3" name="Shape 249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 anchor="ctr"/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90114" name="Shape 250"/>
          <p:cNvSpPr>
            <a:spLocks noGrp="1" noRot="1"/>
          </p:cNvSpPr>
          <p:nvPr>
            <p:ph type="sldImg" idx="2"/>
          </p:nvPr>
        </p:nvSpPr>
        <p:spPr>
          <a:noFill/>
        </p:spPr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1" name="Shape 255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 anchor="ctr"/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92162" name="Shape 256"/>
          <p:cNvSpPr>
            <a:spLocks noGrp="1" noRot="1"/>
          </p:cNvSpPr>
          <p:nvPr>
            <p:ph type="sldImg" idx="2"/>
          </p:nvPr>
        </p:nvSpPr>
        <p:spPr>
          <a:noFill/>
        </p:spPr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09" name="Shape 260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 anchor="ctr"/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94210" name="Shape 261"/>
          <p:cNvSpPr>
            <a:spLocks noGrp="1" noRot="1"/>
          </p:cNvSpPr>
          <p:nvPr>
            <p:ph type="sldImg" idx="2"/>
          </p:nvPr>
        </p:nvSpPr>
        <p:spPr>
          <a:noFill/>
        </p:spPr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7" name="Shape 266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 anchor="ctr"/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96258" name="Shape 267"/>
          <p:cNvSpPr>
            <a:spLocks noGrp="1" noRot="1"/>
          </p:cNvSpPr>
          <p:nvPr>
            <p:ph type="sldImg" idx="2"/>
          </p:nvPr>
        </p:nvSpPr>
        <p:spPr>
          <a:noFill/>
        </p:spPr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5" name="Shape 272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 anchor="ctr"/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98306" name="Shape 273"/>
          <p:cNvSpPr>
            <a:spLocks noGrp="1" noRot="1"/>
          </p:cNvSpPr>
          <p:nvPr>
            <p:ph type="sldImg" idx="2"/>
          </p:nvPr>
        </p:nvSpPr>
        <p:spPr>
          <a:noFill/>
        </p:spPr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3" name="Shape 277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 anchor="ctr"/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100354" name="Shape 278"/>
          <p:cNvSpPr>
            <a:spLocks noGrp="1" noRot="1"/>
          </p:cNvSpPr>
          <p:nvPr>
            <p:ph type="sldImg" idx="2"/>
          </p:nvPr>
        </p:nvSpPr>
        <p:spPr>
          <a:noFill/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Shape 73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 anchor="ctr"/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28674" name="Shape 74"/>
          <p:cNvSpPr>
            <a:spLocks noGrp="1" noRot="1"/>
          </p:cNvSpPr>
          <p:nvPr>
            <p:ph type="sldImg" idx="2"/>
          </p:nvPr>
        </p:nvSpPr>
        <p:spPr>
          <a:noFill/>
        </p:spPr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1" name="Shape 283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 anchor="ctr"/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102402" name="Shape 284"/>
          <p:cNvSpPr>
            <a:spLocks noGrp="1" noRot="1"/>
          </p:cNvSpPr>
          <p:nvPr>
            <p:ph type="sldImg" idx="2"/>
          </p:nvPr>
        </p:nvSpPr>
        <p:spPr>
          <a:noFill/>
        </p:spPr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49" name="Shape 289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 anchor="ctr"/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104450" name="Shape 290"/>
          <p:cNvSpPr>
            <a:spLocks noGrp="1" noRot="1"/>
          </p:cNvSpPr>
          <p:nvPr>
            <p:ph type="sldImg" idx="2"/>
          </p:nvPr>
        </p:nvSpPr>
        <p:spPr>
          <a:noFill/>
        </p:spPr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7" name="Shape 295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 anchor="ctr"/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106498" name="Shape 296"/>
          <p:cNvSpPr>
            <a:spLocks noGrp="1" noRot="1"/>
          </p:cNvSpPr>
          <p:nvPr>
            <p:ph type="sldImg" idx="2"/>
          </p:nvPr>
        </p:nvSpPr>
        <p:spPr>
          <a:noFill/>
        </p:spPr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5" name="Shape 301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 anchor="ctr"/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108546" name="Shape 302"/>
          <p:cNvSpPr>
            <a:spLocks noGrp="1" noRot="1"/>
          </p:cNvSpPr>
          <p:nvPr>
            <p:ph type="sldImg" idx="2"/>
          </p:nvPr>
        </p:nvSpPr>
        <p:spPr>
          <a:noFill/>
        </p:spPr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3" name="Shape 307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 anchor="ctr"/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110594" name="Shape 308"/>
          <p:cNvSpPr>
            <a:spLocks noGrp="1" noRot="1"/>
          </p:cNvSpPr>
          <p:nvPr>
            <p:ph type="sldImg" idx="2"/>
          </p:nvPr>
        </p:nvSpPr>
        <p:spPr>
          <a:noFill/>
        </p:spPr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1" name="Shape 312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 anchor="ctr"/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112642" name="Shape 313"/>
          <p:cNvSpPr>
            <a:spLocks noGrp="1" noRot="1"/>
          </p:cNvSpPr>
          <p:nvPr>
            <p:ph type="sldImg" idx="2"/>
          </p:nvPr>
        </p:nvSpPr>
        <p:spPr>
          <a:noFill/>
        </p:spPr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89" name="Shape 317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 anchor="ctr"/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114690" name="Shape 318"/>
          <p:cNvSpPr>
            <a:spLocks noGrp="1" noRot="1"/>
          </p:cNvSpPr>
          <p:nvPr>
            <p:ph type="sldImg" idx="2"/>
          </p:nvPr>
        </p:nvSpPr>
        <p:spPr>
          <a:noFill/>
        </p:spPr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7" name="Shape 323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 anchor="ctr"/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116738" name="Shape 324"/>
          <p:cNvSpPr>
            <a:spLocks noGrp="1" noRot="1"/>
          </p:cNvSpPr>
          <p:nvPr>
            <p:ph type="sldImg" idx="2"/>
          </p:nvPr>
        </p:nvSpPr>
        <p:spPr>
          <a:noFill/>
        </p:spPr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5" name="Shape 329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 anchor="ctr"/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118786" name="Shape 330"/>
          <p:cNvSpPr>
            <a:spLocks noGrp="1" noRot="1"/>
          </p:cNvSpPr>
          <p:nvPr>
            <p:ph type="sldImg" idx="2"/>
          </p:nvPr>
        </p:nvSpPr>
        <p:spPr>
          <a:noFill/>
        </p:spPr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3" name="Shape 334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 anchor="ctr"/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120834" name="Shape 335"/>
          <p:cNvSpPr>
            <a:spLocks noGrp="1" noRot="1"/>
          </p:cNvSpPr>
          <p:nvPr>
            <p:ph type="sldImg" idx="2"/>
          </p:nvPr>
        </p:nvSpPr>
        <p:spPr>
          <a:noFill/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Shape 79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 anchor="ctr"/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30722" name="Shape 80"/>
          <p:cNvSpPr>
            <a:spLocks noGrp="1" noRot="1"/>
          </p:cNvSpPr>
          <p:nvPr>
            <p:ph type="sldImg" idx="2"/>
          </p:nvPr>
        </p:nvSpPr>
        <p:spPr>
          <a:noFill/>
        </p:spPr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1" name="Shape 340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 anchor="ctr"/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122882" name="Shape 341"/>
          <p:cNvSpPr>
            <a:spLocks noGrp="1" noRot="1"/>
          </p:cNvSpPr>
          <p:nvPr>
            <p:ph type="sldImg" idx="2"/>
          </p:nvPr>
        </p:nvSpPr>
        <p:spPr>
          <a:noFill/>
        </p:spPr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29" name="Shape 345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 anchor="ctr"/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124930" name="Shape 346"/>
          <p:cNvSpPr>
            <a:spLocks noGrp="1" noRot="1"/>
          </p:cNvSpPr>
          <p:nvPr>
            <p:ph type="sldImg" idx="2"/>
          </p:nvPr>
        </p:nvSpPr>
        <p:spPr>
          <a:noFill/>
        </p:spPr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7" name="Shape 351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 anchor="ctr"/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126978" name="Shape 352"/>
          <p:cNvSpPr>
            <a:spLocks noGrp="1" noRot="1"/>
          </p:cNvSpPr>
          <p:nvPr>
            <p:ph type="sldImg" idx="2"/>
          </p:nvPr>
        </p:nvSpPr>
        <p:spPr>
          <a:noFill/>
        </p:spPr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5" name="Shape 357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 anchor="ctr"/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129026" name="Shape 358"/>
          <p:cNvSpPr>
            <a:spLocks noGrp="1" noRot="1"/>
          </p:cNvSpPr>
          <p:nvPr>
            <p:ph type="sldImg" idx="2"/>
          </p:nvPr>
        </p:nvSpPr>
        <p:spPr>
          <a:noFill/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Shape 85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 anchor="ctr"/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32770" name="Shape 86"/>
          <p:cNvSpPr>
            <a:spLocks noGrp="1" noRot="1"/>
          </p:cNvSpPr>
          <p:nvPr>
            <p:ph type="sldImg" idx="2"/>
          </p:nvPr>
        </p:nvSpPr>
        <p:spPr>
          <a:noFill/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Shape 91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 anchor="ctr"/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34818" name="Shape 92"/>
          <p:cNvSpPr>
            <a:spLocks noGrp="1" noRot="1"/>
          </p:cNvSpPr>
          <p:nvPr>
            <p:ph type="sldImg" idx="2"/>
          </p:nvPr>
        </p:nvSpPr>
        <p:spPr>
          <a:noFill/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Shape 96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 anchor="ctr"/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36866" name="Shape 97"/>
          <p:cNvSpPr>
            <a:spLocks noGrp="1" noRot="1"/>
          </p:cNvSpPr>
          <p:nvPr>
            <p:ph type="sldImg" idx="2"/>
          </p:nvPr>
        </p:nvSpPr>
        <p:spPr>
          <a:noFill/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Shape 101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 anchor="ctr"/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38914" name="Shape 102"/>
          <p:cNvSpPr>
            <a:spLocks noGrp="1" noRot="1"/>
          </p:cNvSpPr>
          <p:nvPr>
            <p:ph type="sldImg" idx="2"/>
          </p:nvPr>
        </p:nvSpPr>
        <p:spPr>
          <a:noFill/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x" type="tx">
  <p:cSld name="tx">
    <p:spTree>
      <p:nvGrpSpPr>
        <p:cNvPr id="1" name="Shape 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hape 8"/>
          <p:cNvSpPr txBox="1">
            <a:spLocks noGrp="1"/>
          </p:cNvSpPr>
          <p:nvPr>
            <p:ph type="title"/>
          </p:nvPr>
        </p:nvSpPr>
        <p:spPr>
          <a:xfrm>
            <a:off x="1270000" y="1638300"/>
            <a:ext cx="10464800" cy="3301999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8400">
                <a:solidFill>
                  <a:schemeClr val="dk1"/>
                </a:solidFill>
              </a:defRPr>
            </a:lvl1pPr>
            <a:lvl2pPr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8400">
                <a:solidFill>
                  <a:schemeClr val="dk1"/>
                </a:solidFill>
              </a:defRPr>
            </a:lvl2pPr>
            <a:lvl3pPr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8400">
                <a:solidFill>
                  <a:schemeClr val="dk1"/>
                </a:solidFill>
              </a:defRPr>
            </a:lvl3pPr>
            <a:lvl4pPr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8400">
                <a:solidFill>
                  <a:schemeClr val="dk1"/>
                </a:solidFill>
              </a:defRPr>
            </a:lvl4pPr>
            <a:lvl5pPr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8400">
                <a:solidFill>
                  <a:schemeClr val="dk1"/>
                </a:solidFill>
              </a:defRPr>
            </a:lvl5pPr>
            <a:lvl6pPr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8400">
                <a:solidFill>
                  <a:schemeClr val="dk1"/>
                </a:solidFill>
              </a:defRPr>
            </a:lvl6pPr>
            <a:lvl7pPr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8400">
                <a:solidFill>
                  <a:schemeClr val="dk1"/>
                </a:solidFill>
              </a:defRPr>
            </a:lvl7pPr>
            <a:lvl8pPr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8400">
                <a:solidFill>
                  <a:schemeClr val="dk1"/>
                </a:solidFill>
              </a:defRPr>
            </a:lvl8pPr>
            <a:lvl9pPr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84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9" name="Shape 9"/>
          <p:cNvSpPr txBox="1">
            <a:spLocks noGrp="1"/>
          </p:cNvSpPr>
          <p:nvPr>
            <p:ph type="body" idx="1"/>
          </p:nvPr>
        </p:nvSpPr>
        <p:spPr>
          <a:xfrm>
            <a:off x="1270000" y="5029200"/>
            <a:ext cx="10464800" cy="439420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3600">
                <a:solidFill>
                  <a:schemeClr val="dk1"/>
                </a:solidFill>
              </a:defRPr>
            </a:lvl1pPr>
            <a:lvl2pPr mar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3600">
                <a:solidFill>
                  <a:schemeClr val="dk1"/>
                </a:solidFill>
              </a:defRPr>
            </a:lvl2pPr>
            <a:lvl3pPr mar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3600">
                <a:solidFill>
                  <a:schemeClr val="dk1"/>
                </a:solidFill>
              </a:defRPr>
            </a:lvl3pPr>
            <a:lvl4pPr mar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3600">
                <a:solidFill>
                  <a:schemeClr val="dk1"/>
                </a:solidFill>
              </a:defRPr>
            </a:lvl4pPr>
            <a:lvl5pPr mar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3600">
                <a:solidFill>
                  <a:schemeClr val="dk1"/>
                </a:solidFill>
              </a:defRPr>
            </a:lvl5pPr>
            <a:lvl6pPr mar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3600">
                <a:solidFill>
                  <a:schemeClr val="dk1"/>
                </a:solidFill>
              </a:defRPr>
            </a:lvl6pPr>
            <a:lvl7pPr mar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3600">
                <a:solidFill>
                  <a:schemeClr val="dk1"/>
                </a:solidFill>
              </a:defRPr>
            </a:lvl7pPr>
            <a:lvl8pPr mar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3600">
                <a:solidFill>
                  <a:schemeClr val="dk1"/>
                </a:solidFill>
              </a:defRPr>
            </a:lvl8pPr>
            <a:lvl9pPr mar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36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x" type="tx">
  <p:cSld name="tx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4"/>
          <p:cNvSpPr txBox="1">
            <a:spLocks noGrp="1"/>
          </p:cNvSpPr>
          <p:nvPr>
            <p:ph type="title"/>
          </p:nvPr>
        </p:nvSpPr>
        <p:spPr>
          <a:xfrm>
            <a:off x="1270000" y="254000"/>
            <a:ext cx="10464800" cy="2438399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8400">
                <a:solidFill>
                  <a:schemeClr val="dk1"/>
                </a:solidFill>
              </a:defRPr>
            </a:lvl1pPr>
            <a:lvl2pPr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8400">
                <a:solidFill>
                  <a:schemeClr val="dk1"/>
                </a:solidFill>
              </a:defRPr>
            </a:lvl2pPr>
            <a:lvl3pPr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8400">
                <a:solidFill>
                  <a:schemeClr val="dk1"/>
                </a:solidFill>
              </a:defRPr>
            </a:lvl3pPr>
            <a:lvl4pPr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8400">
                <a:solidFill>
                  <a:schemeClr val="dk1"/>
                </a:solidFill>
              </a:defRPr>
            </a:lvl4pPr>
            <a:lvl5pPr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8400">
                <a:solidFill>
                  <a:schemeClr val="dk1"/>
                </a:solidFill>
              </a:defRPr>
            </a:lvl5pPr>
            <a:lvl6pPr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8400">
                <a:solidFill>
                  <a:schemeClr val="dk1"/>
                </a:solidFill>
              </a:defRPr>
            </a:lvl6pPr>
            <a:lvl7pPr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8400">
                <a:solidFill>
                  <a:schemeClr val="dk1"/>
                </a:solidFill>
              </a:defRPr>
            </a:lvl7pPr>
            <a:lvl8pPr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8400">
                <a:solidFill>
                  <a:schemeClr val="dk1"/>
                </a:solidFill>
              </a:defRPr>
            </a:lvl8pPr>
            <a:lvl9pPr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84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5" name="Shape 15"/>
          <p:cNvSpPr txBox="1">
            <a:spLocks noGrp="1"/>
          </p:cNvSpPr>
          <p:nvPr>
            <p:ph type="body" idx="1"/>
          </p:nvPr>
        </p:nvSpPr>
        <p:spPr>
          <a:xfrm>
            <a:off x="1270000" y="2768600"/>
            <a:ext cx="10464800" cy="5714999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algn="l" rtl="0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 sz="4200">
                <a:solidFill>
                  <a:schemeClr val="dk1"/>
                </a:solidFill>
              </a:defRPr>
            </a:lvl1pPr>
            <a:lvl2pPr marL="1282700" indent="-298450" algn="l" rtl="0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 sz="4200">
                <a:solidFill>
                  <a:schemeClr val="dk1"/>
                </a:solidFill>
              </a:defRPr>
            </a:lvl2pPr>
            <a:lvl3pPr marL="1727200" indent="-298450" algn="l" rtl="0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 sz="4200">
                <a:solidFill>
                  <a:schemeClr val="dk1"/>
                </a:solidFill>
              </a:defRPr>
            </a:lvl3pPr>
            <a:lvl4pPr marL="2171700" indent="-298450" algn="l" rtl="0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 sz="4200">
                <a:solidFill>
                  <a:schemeClr val="dk1"/>
                </a:solidFill>
              </a:defRPr>
            </a:lvl4pPr>
            <a:lvl5pPr marL="2616200" indent="-298450" algn="l" rtl="0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 sz="4200">
                <a:solidFill>
                  <a:schemeClr val="dk1"/>
                </a:solidFill>
              </a:defRPr>
            </a:lvl5pPr>
            <a:lvl6pPr marL="3060700" indent="-298450" algn="l" rtl="0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 sz="4200">
                <a:solidFill>
                  <a:schemeClr val="dk1"/>
                </a:solidFill>
              </a:defRPr>
            </a:lvl6pPr>
            <a:lvl7pPr marL="3505200" indent="-298450" algn="l" rtl="0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 sz="4200">
                <a:solidFill>
                  <a:schemeClr val="dk1"/>
                </a:solidFill>
              </a:defRPr>
            </a:lvl7pPr>
            <a:lvl8pPr marL="3949700" indent="-298450" algn="l" rtl="0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 sz="4200">
                <a:solidFill>
                  <a:schemeClr val="dk1"/>
                </a:solidFill>
              </a:defRPr>
            </a:lvl8pPr>
            <a:lvl9pPr marL="4394200" indent="-298450" algn="l" rtl="0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 sz="42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x" type="tx">
  <p:cSld name="tx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x" type="tx">
  <p:cSld name="tx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hape 22"/>
          <p:cNvSpPr txBox="1">
            <a:spLocks noGrp="1"/>
          </p:cNvSpPr>
          <p:nvPr>
            <p:ph type="title"/>
          </p:nvPr>
        </p:nvSpPr>
        <p:spPr>
          <a:xfrm>
            <a:off x="1270000" y="254000"/>
            <a:ext cx="10464800" cy="2438399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8400">
                <a:solidFill>
                  <a:schemeClr val="dk1"/>
                </a:solidFill>
              </a:defRPr>
            </a:lvl1pPr>
            <a:lvl2pPr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8400">
                <a:solidFill>
                  <a:schemeClr val="dk1"/>
                </a:solidFill>
              </a:defRPr>
            </a:lvl2pPr>
            <a:lvl3pPr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8400">
                <a:solidFill>
                  <a:schemeClr val="dk1"/>
                </a:solidFill>
              </a:defRPr>
            </a:lvl3pPr>
            <a:lvl4pPr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8400">
                <a:solidFill>
                  <a:schemeClr val="dk1"/>
                </a:solidFill>
              </a:defRPr>
            </a:lvl4pPr>
            <a:lvl5pPr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8400">
                <a:solidFill>
                  <a:schemeClr val="dk1"/>
                </a:solidFill>
              </a:defRPr>
            </a:lvl5pPr>
            <a:lvl6pPr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8400">
                <a:solidFill>
                  <a:schemeClr val="dk1"/>
                </a:solidFill>
              </a:defRPr>
            </a:lvl6pPr>
            <a:lvl7pPr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8400">
                <a:solidFill>
                  <a:schemeClr val="dk1"/>
                </a:solidFill>
              </a:defRPr>
            </a:lvl7pPr>
            <a:lvl8pPr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8400">
                <a:solidFill>
                  <a:schemeClr val="dk1"/>
                </a:solidFill>
              </a:defRPr>
            </a:lvl8pPr>
            <a:lvl9pPr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84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23" name="Shape 23"/>
          <p:cNvSpPr txBox="1">
            <a:spLocks noGrp="1"/>
          </p:cNvSpPr>
          <p:nvPr>
            <p:ph type="body" idx="1"/>
          </p:nvPr>
        </p:nvSpPr>
        <p:spPr>
          <a:xfrm>
            <a:off x="1270000" y="2768600"/>
            <a:ext cx="10464800" cy="5714999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algn="l" rtl="0">
              <a:lnSpc>
                <a:spcPct val="100000"/>
              </a:lnSpc>
              <a:spcBef>
                <a:spcPts val="38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 sz="3200">
                <a:solidFill>
                  <a:schemeClr val="dk1"/>
                </a:solidFill>
              </a:defRPr>
            </a:lvl1pPr>
            <a:lvl2pPr marL="1204912" indent="-284162" algn="l" rtl="0">
              <a:lnSpc>
                <a:spcPct val="100000"/>
              </a:lnSpc>
              <a:spcBef>
                <a:spcPts val="38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 sz="3200">
                <a:solidFill>
                  <a:schemeClr val="dk1"/>
                </a:solidFill>
              </a:defRPr>
            </a:lvl2pPr>
            <a:lvl3pPr marL="1649411" indent="-284161" algn="l" rtl="0">
              <a:lnSpc>
                <a:spcPct val="100000"/>
              </a:lnSpc>
              <a:spcBef>
                <a:spcPts val="38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 sz="3200">
                <a:solidFill>
                  <a:schemeClr val="dk1"/>
                </a:solidFill>
              </a:defRPr>
            </a:lvl3pPr>
            <a:lvl4pPr marL="2093911" indent="-284161" algn="l" rtl="0">
              <a:lnSpc>
                <a:spcPct val="100000"/>
              </a:lnSpc>
              <a:spcBef>
                <a:spcPts val="38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 sz="3200">
                <a:solidFill>
                  <a:schemeClr val="dk1"/>
                </a:solidFill>
              </a:defRPr>
            </a:lvl4pPr>
            <a:lvl5pPr marL="2538412" indent="-284161" algn="l" rtl="0">
              <a:lnSpc>
                <a:spcPct val="100000"/>
              </a:lnSpc>
              <a:spcBef>
                <a:spcPts val="38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 sz="3200">
                <a:solidFill>
                  <a:schemeClr val="dk1"/>
                </a:solidFill>
              </a:defRPr>
            </a:lvl5pPr>
            <a:lvl6pPr marL="2982912" indent="-284161" algn="l" rtl="0">
              <a:lnSpc>
                <a:spcPct val="100000"/>
              </a:lnSpc>
              <a:spcBef>
                <a:spcPts val="38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 sz="3200">
                <a:solidFill>
                  <a:schemeClr val="dk1"/>
                </a:solidFill>
              </a:defRPr>
            </a:lvl6pPr>
            <a:lvl7pPr marL="3427412" indent="-284162" algn="l" rtl="0">
              <a:lnSpc>
                <a:spcPct val="100000"/>
              </a:lnSpc>
              <a:spcBef>
                <a:spcPts val="38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 sz="3200">
                <a:solidFill>
                  <a:schemeClr val="dk1"/>
                </a:solidFill>
              </a:defRPr>
            </a:lvl7pPr>
            <a:lvl8pPr marL="3871912" indent="-284162" algn="l" rtl="0">
              <a:lnSpc>
                <a:spcPct val="100000"/>
              </a:lnSpc>
              <a:spcBef>
                <a:spcPts val="38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 sz="3200">
                <a:solidFill>
                  <a:schemeClr val="dk1"/>
                </a:solidFill>
              </a:defRPr>
            </a:lvl8pPr>
            <a:lvl9pPr marL="4316412" indent="-284162" algn="l" rtl="0">
              <a:lnSpc>
                <a:spcPct val="100000"/>
              </a:lnSpc>
              <a:spcBef>
                <a:spcPts val="38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 sz="32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x" type="tx">
  <p:cSld name="tx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Shape 27"/>
          <p:cNvSpPr txBox="1">
            <a:spLocks noGrp="1"/>
          </p:cNvSpPr>
          <p:nvPr>
            <p:ph type="title"/>
          </p:nvPr>
        </p:nvSpPr>
        <p:spPr>
          <a:xfrm>
            <a:off x="1270000" y="254000"/>
            <a:ext cx="10464800" cy="2438399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8400">
                <a:solidFill>
                  <a:schemeClr val="dk1"/>
                </a:solidFill>
              </a:defRPr>
            </a:lvl1pPr>
            <a:lvl2pPr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8400">
                <a:solidFill>
                  <a:schemeClr val="dk1"/>
                </a:solidFill>
              </a:defRPr>
            </a:lvl2pPr>
            <a:lvl3pPr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8400">
                <a:solidFill>
                  <a:schemeClr val="dk1"/>
                </a:solidFill>
              </a:defRPr>
            </a:lvl3pPr>
            <a:lvl4pPr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8400">
                <a:solidFill>
                  <a:schemeClr val="dk1"/>
                </a:solidFill>
              </a:defRPr>
            </a:lvl4pPr>
            <a:lvl5pPr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8400">
                <a:solidFill>
                  <a:schemeClr val="dk1"/>
                </a:solidFill>
              </a:defRPr>
            </a:lvl5pPr>
            <a:lvl6pPr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8400">
                <a:solidFill>
                  <a:schemeClr val="dk1"/>
                </a:solidFill>
              </a:defRPr>
            </a:lvl6pPr>
            <a:lvl7pPr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8400">
                <a:solidFill>
                  <a:schemeClr val="dk1"/>
                </a:solidFill>
              </a:defRPr>
            </a:lvl7pPr>
            <a:lvl8pPr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8400">
                <a:solidFill>
                  <a:schemeClr val="dk1"/>
                </a:solidFill>
              </a:defRPr>
            </a:lvl8pPr>
            <a:lvl9pPr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84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10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slideMasters/_rels/slideMaster1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1.xml"/></Relationships>
</file>

<file path=ppt/slideMasters/_rels/slideMaster12.xml.rels><?xml version="1.0" encoding="UTF-8" standalone="yes"?>
<Relationships xmlns="http://schemas.openxmlformats.org/package/2006/relationships"><Relationship Id="rId1" Type="http://schemas.openxmlformats.org/officeDocument/2006/relationships/theme" Target="../theme/theme12.xml"/></Relationships>
</file>

<file path=ppt/slideMasters/_rels/slideMaster13.xml.rels><?xml version="1.0" encoding="UTF-8" standalone="yes"?>
<Relationships xmlns="http://schemas.openxmlformats.org/package/2006/relationships"><Relationship Id="rId1" Type="http://schemas.openxmlformats.org/officeDocument/2006/relationships/theme" Target="../theme/theme13.xml"/></Relationships>
</file>

<file path=ppt/slideMasters/_rels/slideMaster14.xml.rels><?xml version="1.0" encoding="UTF-8" standalone="yes"?>
<Relationships xmlns="http://schemas.openxmlformats.org/package/2006/relationships"><Relationship Id="rId1" Type="http://schemas.openxmlformats.org/officeDocument/2006/relationships/theme" Target="../theme/theme14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3.xml"/></Relationships>
</file>

<file path=ppt/slideMasters/_rels/slideMaster4.xml.rels><?xml version="1.0" encoding="UTF-8" standalone="yes"?>
<Relationships xmlns="http://schemas.openxmlformats.org/package/2006/relationships"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4.xml"/></Relationships>
</file>

<file path=ppt/slideMasters/_rels/slideMaster5.xml.rels><?xml version="1.0" encoding="UTF-8" standalone="yes"?>
<Relationships xmlns="http://schemas.openxmlformats.org/package/2006/relationships"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5.xml"/></Relationships>
</file>

<file path=ppt/slideMasters/_rels/slideMaster6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slideMasters/_rels/slideMaster7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slideMasters/_rels/slideMaster8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slideMasters/_rels/slideMaster9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Shape 5"/>
          <p:cNvSpPr txBox="1">
            <a:spLocks noGrp="1"/>
          </p:cNvSpPr>
          <p:nvPr>
            <p:ph type="body" idx="1"/>
          </p:nvPr>
        </p:nvSpPr>
        <p:spPr bwMode="auto">
          <a:xfrm>
            <a:off x="1270000" y="5029200"/>
            <a:ext cx="10464800" cy="1130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5" tIns="91425" rIns="91425" bIns="91425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smtClean="0">
              <a:sym typeface="Arial" charset="0"/>
            </a:endParaRPr>
          </a:p>
        </p:txBody>
      </p:sp>
      <p:sp>
        <p:nvSpPr>
          <p:cNvPr id="1027" name="Shape 6"/>
          <p:cNvSpPr txBox="1">
            <a:spLocks noGrp="1"/>
          </p:cNvSpPr>
          <p:nvPr>
            <p:ph type="title"/>
          </p:nvPr>
        </p:nvSpPr>
        <p:spPr bwMode="auto">
          <a:xfrm>
            <a:off x="1270000" y="1638300"/>
            <a:ext cx="10464800" cy="330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5" tIns="91425" rIns="91425" bIns="91425" numCol="1" anchor="b" anchorCtr="0" compatLnSpc="1">
            <a:prstTxWarp prst="textNoShape">
              <a:avLst/>
            </a:prstTxWarp>
          </a:bodyPr>
          <a:lstStyle/>
          <a:p>
            <a:pPr lvl="0"/>
            <a:endParaRPr lang="en-US" smtClean="0">
              <a:sym typeface="Arial" charset="0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72" r:id="rId1"/>
  </p:sldLayoutIdLst>
  <p:txStyles>
    <p:title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/>
          <a:ea typeface="Arial"/>
          <a:cs typeface="Arial"/>
          <a:sym typeface="Arial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/>
          <a:ea typeface="Arial"/>
          <a:cs typeface="Arial"/>
          <a:sym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 charset="0"/>
          <a:cs typeface="Arial" charset="0"/>
          <a:sym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 charset="0"/>
          <a:cs typeface="Arial" charset="0"/>
          <a:sym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 charset="0"/>
          <a:cs typeface="Arial" charset="0"/>
          <a:sym typeface="Arial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 charset="0"/>
          <a:cs typeface="Arial" charset="0"/>
          <a:sym typeface="Arial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 charset="0"/>
          <a:cs typeface="Arial" charset="0"/>
          <a:sym typeface="Arial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 charset="0"/>
          <a:cs typeface="Arial" charset="0"/>
          <a:sym typeface="Arial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 charset="0"/>
          <a:cs typeface="Arial" charset="0"/>
          <a:sym typeface="Arial" charset="0"/>
        </a:defRPr>
      </a:lvl9pPr>
    </p:titleStyle>
    <p:body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/>
          <a:ea typeface="Arial"/>
          <a:cs typeface="Arial"/>
          <a:sym typeface="Arial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/>
          <a:ea typeface="Arial"/>
          <a:cs typeface="Arial"/>
          <a:sym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/>
          <a:ea typeface="Arial"/>
          <a:cs typeface="Arial"/>
          <a:sym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/>
          <a:ea typeface="Arial"/>
          <a:cs typeface="Arial"/>
          <a:sym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/>
          <a:ea typeface="Arial"/>
          <a:cs typeface="Arial"/>
          <a:sym typeface="Arial" charset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hape 39"/>
          <p:cNvSpPr txBox="1">
            <a:spLocks noGrp="1"/>
          </p:cNvSpPr>
          <p:nvPr>
            <p:ph type="title"/>
          </p:nvPr>
        </p:nvSpPr>
        <p:spPr bwMode="auto">
          <a:xfrm>
            <a:off x="1270000" y="2971800"/>
            <a:ext cx="10464800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5" tIns="91425" rIns="91425" bIns="91425" numCol="1" anchor="ctr" anchorCtr="0" compatLnSpc="1">
            <a:prstTxWarp prst="textNoShape">
              <a:avLst/>
            </a:prstTxWarp>
          </a:bodyPr>
          <a:lstStyle/>
          <a:p>
            <a:pPr lvl="0"/>
            <a:endParaRPr lang="en-US" smtClean="0">
              <a:sym typeface="Arial" charset="0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txStyles>
    <p:title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/>
          <a:ea typeface="Arial"/>
          <a:cs typeface="Arial"/>
          <a:sym typeface="Arial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/>
          <a:ea typeface="Arial"/>
          <a:cs typeface="Arial"/>
          <a:sym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 charset="0"/>
          <a:cs typeface="Arial" charset="0"/>
          <a:sym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 charset="0"/>
          <a:cs typeface="Arial" charset="0"/>
          <a:sym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 charset="0"/>
          <a:cs typeface="Arial" charset="0"/>
          <a:sym typeface="Arial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 charset="0"/>
          <a:cs typeface="Arial" charset="0"/>
          <a:sym typeface="Arial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 charset="0"/>
          <a:cs typeface="Arial" charset="0"/>
          <a:sym typeface="Arial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 charset="0"/>
          <a:cs typeface="Arial" charset="0"/>
          <a:sym typeface="Arial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 charset="0"/>
          <a:cs typeface="Arial" charset="0"/>
          <a:sym typeface="Arial" charset="0"/>
        </a:defRPr>
      </a:lvl9pPr>
    </p:titleStyle>
    <p:body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/>
          <a:ea typeface="Arial"/>
          <a:cs typeface="Arial"/>
          <a:sym typeface="Arial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/>
          <a:ea typeface="Arial"/>
          <a:cs typeface="Arial"/>
          <a:sym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/>
          <a:ea typeface="Arial"/>
          <a:cs typeface="Arial"/>
          <a:sym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/>
          <a:ea typeface="Arial"/>
          <a:cs typeface="Arial"/>
          <a:sym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/>
          <a:ea typeface="Arial"/>
          <a:cs typeface="Arial"/>
          <a:sym typeface="Arial" charset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hape 41"/>
          <p:cNvSpPr txBox="1">
            <a:spLocks noGrp="1"/>
          </p:cNvSpPr>
          <p:nvPr>
            <p:ph type="title"/>
          </p:nvPr>
        </p:nvSpPr>
        <p:spPr bwMode="auto">
          <a:xfrm>
            <a:off x="1270000" y="254000"/>
            <a:ext cx="10464800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5" tIns="91425" rIns="91425" bIns="91425" numCol="1" anchor="ctr" anchorCtr="0" compatLnSpc="1">
            <a:prstTxWarp prst="textNoShape">
              <a:avLst/>
            </a:prstTxWarp>
          </a:bodyPr>
          <a:lstStyle/>
          <a:p>
            <a:pPr lvl="0"/>
            <a:endParaRPr lang="en-US" smtClean="0">
              <a:sym typeface="Arial" charset="0"/>
            </a:endParaRPr>
          </a:p>
        </p:txBody>
      </p:sp>
      <p:sp>
        <p:nvSpPr>
          <p:cNvPr id="16387" name="Shape 42"/>
          <p:cNvSpPr txBox="1">
            <a:spLocks noGrp="1"/>
          </p:cNvSpPr>
          <p:nvPr>
            <p:ph type="body" idx="1"/>
          </p:nvPr>
        </p:nvSpPr>
        <p:spPr bwMode="auto">
          <a:xfrm>
            <a:off x="1270000" y="2768600"/>
            <a:ext cx="5041900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5" tIns="91425" rIns="91425" bIns="91425" numCol="1" anchor="ctr" anchorCtr="0" compatLnSpc="1">
            <a:prstTxWarp prst="textNoShape">
              <a:avLst/>
            </a:prstTxWarp>
          </a:bodyPr>
          <a:lstStyle/>
          <a:p>
            <a:pPr lvl="0"/>
            <a:endParaRPr lang="en-US" smtClean="0">
              <a:sym typeface="Arial" charset="0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txStyles>
    <p:title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/>
          <a:ea typeface="Arial"/>
          <a:cs typeface="Arial"/>
          <a:sym typeface="Arial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/>
          <a:ea typeface="Arial"/>
          <a:cs typeface="Arial"/>
          <a:sym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 charset="0"/>
          <a:cs typeface="Arial" charset="0"/>
          <a:sym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 charset="0"/>
          <a:cs typeface="Arial" charset="0"/>
          <a:sym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 charset="0"/>
          <a:cs typeface="Arial" charset="0"/>
          <a:sym typeface="Arial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 charset="0"/>
          <a:cs typeface="Arial" charset="0"/>
          <a:sym typeface="Arial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 charset="0"/>
          <a:cs typeface="Arial" charset="0"/>
          <a:sym typeface="Arial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 charset="0"/>
          <a:cs typeface="Arial" charset="0"/>
          <a:sym typeface="Arial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 charset="0"/>
          <a:cs typeface="Arial" charset="0"/>
          <a:sym typeface="Arial" charset="0"/>
        </a:defRPr>
      </a:lvl9pPr>
    </p:titleStyle>
    <p:body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/>
          <a:ea typeface="Arial"/>
          <a:cs typeface="Arial"/>
          <a:sym typeface="Arial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/>
          <a:ea typeface="Arial"/>
          <a:cs typeface="Arial"/>
          <a:sym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/>
          <a:ea typeface="Arial"/>
          <a:cs typeface="Arial"/>
          <a:sym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/>
          <a:ea typeface="Arial"/>
          <a:cs typeface="Arial"/>
          <a:sym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/>
          <a:ea typeface="Arial"/>
          <a:cs typeface="Arial"/>
          <a:sym typeface="Arial" charset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hape 44"/>
          <p:cNvSpPr txBox="1">
            <a:spLocks noGrp="1"/>
          </p:cNvSpPr>
          <p:nvPr>
            <p:ph type="body" idx="1"/>
          </p:nvPr>
        </p:nvSpPr>
        <p:spPr bwMode="auto">
          <a:xfrm>
            <a:off x="1270000" y="1270000"/>
            <a:ext cx="10464800" cy="721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5" tIns="91425" rIns="91425" bIns="91425" numCol="1" anchor="ctr" anchorCtr="0" compatLnSpc="1">
            <a:prstTxWarp prst="textNoShape">
              <a:avLst/>
            </a:prstTxWarp>
          </a:bodyPr>
          <a:lstStyle/>
          <a:p>
            <a:pPr lvl="0"/>
            <a:endParaRPr lang="en-US" smtClean="0">
              <a:sym typeface="Arial" charset="0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txStyles>
    <p:title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/>
          <a:ea typeface="Arial"/>
          <a:cs typeface="Arial"/>
          <a:sym typeface="Arial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/>
          <a:ea typeface="Arial"/>
          <a:cs typeface="Arial"/>
          <a:sym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 charset="0"/>
          <a:cs typeface="Arial" charset="0"/>
          <a:sym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 charset="0"/>
          <a:cs typeface="Arial" charset="0"/>
          <a:sym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 charset="0"/>
          <a:cs typeface="Arial" charset="0"/>
          <a:sym typeface="Arial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 charset="0"/>
          <a:cs typeface="Arial" charset="0"/>
          <a:sym typeface="Arial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 charset="0"/>
          <a:cs typeface="Arial" charset="0"/>
          <a:sym typeface="Arial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 charset="0"/>
          <a:cs typeface="Arial" charset="0"/>
          <a:sym typeface="Arial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 charset="0"/>
          <a:cs typeface="Arial" charset="0"/>
          <a:sym typeface="Arial" charset="0"/>
        </a:defRPr>
      </a:lvl9pPr>
    </p:titleStyle>
    <p:body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/>
          <a:ea typeface="Arial"/>
          <a:cs typeface="Arial"/>
          <a:sym typeface="Arial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/>
          <a:ea typeface="Arial"/>
          <a:cs typeface="Arial"/>
          <a:sym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/>
          <a:ea typeface="Arial"/>
          <a:cs typeface="Arial"/>
          <a:sym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/>
          <a:ea typeface="Arial"/>
          <a:cs typeface="Arial"/>
          <a:sym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/>
          <a:ea typeface="Arial"/>
          <a:cs typeface="Arial"/>
          <a:sym typeface="Arial" charset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hape 46"/>
          <p:cNvSpPr txBox="1">
            <a:spLocks noGrp="1"/>
          </p:cNvSpPr>
          <p:nvPr>
            <p:ph type="title"/>
          </p:nvPr>
        </p:nvSpPr>
        <p:spPr bwMode="auto">
          <a:xfrm>
            <a:off x="1270000" y="254000"/>
            <a:ext cx="10464800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5" tIns="91425" rIns="91425" bIns="91425" numCol="1" anchor="ctr" anchorCtr="0" compatLnSpc="1">
            <a:prstTxWarp prst="textNoShape">
              <a:avLst/>
            </a:prstTxWarp>
          </a:bodyPr>
          <a:lstStyle/>
          <a:p>
            <a:pPr lvl="0"/>
            <a:endParaRPr lang="en-US" smtClean="0">
              <a:sym typeface="Arial" charset="0"/>
            </a:endParaRPr>
          </a:p>
        </p:txBody>
      </p:sp>
      <p:sp>
        <p:nvSpPr>
          <p:cNvPr id="18435" name="Shape 47"/>
          <p:cNvSpPr txBox="1">
            <a:spLocks noGrp="1"/>
          </p:cNvSpPr>
          <p:nvPr>
            <p:ph type="body" idx="1"/>
          </p:nvPr>
        </p:nvSpPr>
        <p:spPr bwMode="auto">
          <a:xfrm>
            <a:off x="7772400" y="2768600"/>
            <a:ext cx="3962400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5" tIns="91425" rIns="91425" bIns="91425" numCol="1" anchor="ctr" anchorCtr="0" compatLnSpc="1">
            <a:prstTxWarp prst="textNoShape">
              <a:avLst/>
            </a:prstTxWarp>
          </a:bodyPr>
          <a:lstStyle/>
          <a:p>
            <a:pPr lvl="0"/>
            <a:endParaRPr lang="en-US" smtClean="0">
              <a:sym typeface="Arial" charset="0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txStyles>
    <p:title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/>
          <a:ea typeface="Arial"/>
          <a:cs typeface="Arial"/>
          <a:sym typeface="Arial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/>
          <a:ea typeface="Arial"/>
          <a:cs typeface="Arial"/>
          <a:sym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 charset="0"/>
          <a:cs typeface="Arial" charset="0"/>
          <a:sym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 charset="0"/>
          <a:cs typeface="Arial" charset="0"/>
          <a:sym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 charset="0"/>
          <a:cs typeface="Arial" charset="0"/>
          <a:sym typeface="Arial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 charset="0"/>
          <a:cs typeface="Arial" charset="0"/>
          <a:sym typeface="Arial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 charset="0"/>
          <a:cs typeface="Arial" charset="0"/>
          <a:sym typeface="Arial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 charset="0"/>
          <a:cs typeface="Arial" charset="0"/>
          <a:sym typeface="Arial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 charset="0"/>
          <a:cs typeface="Arial" charset="0"/>
          <a:sym typeface="Arial" charset="0"/>
        </a:defRPr>
      </a:lvl9pPr>
    </p:titleStyle>
    <p:body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/>
          <a:ea typeface="Arial"/>
          <a:cs typeface="Arial"/>
          <a:sym typeface="Arial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/>
          <a:ea typeface="Arial"/>
          <a:cs typeface="Arial"/>
          <a:sym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/>
          <a:ea typeface="Arial"/>
          <a:cs typeface="Arial"/>
          <a:sym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/>
          <a:ea typeface="Arial"/>
          <a:cs typeface="Arial"/>
          <a:sym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/>
          <a:ea typeface="Arial"/>
          <a:cs typeface="Arial"/>
          <a:sym typeface="Arial" charset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hape 49"/>
          <p:cNvSpPr txBox="1">
            <a:spLocks noGrp="1"/>
          </p:cNvSpPr>
          <p:nvPr>
            <p:ph type="title"/>
          </p:nvPr>
        </p:nvSpPr>
        <p:spPr bwMode="auto">
          <a:xfrm>
            <a:off x="1270000" y="254000"/>
            <a:ext cx="10464800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5" tIns="91425" rIns="91425" bIns="91425" numCol="1" anchor="ctr" anchorCtr="0" compatLnSpc="1">
            <a:prstTxWarp prst="textNoShape">
              <a:avLst/>
            </a:prstTxWarp>
          </a:bodyPr>
          <a:lstStyle/>
          <a:p>
            <a:pPr lvl="0"/>
            <a:endParaRPr lang="en-US" smtClean="0">
              <a:sym typeface="Arial" charset="0"/>
            </a:endParaRPr>
          </a:p>
        </p:txBody>
      </p:sp>
      <p:sp>
        <p:nvSpPr>
          <p:cNvPr id="19459" name="Shape 50"/>
          <p:cNvSpPr txBox="1">
            <a:spLocks noGrp="1"/>
          </p:cNvSpPr>
          <p:nvPr>
            <p:ph type="body" idx="1"/>
          </p:nvPr>
        </p:nvSpPr>
        <p:spPr bwMode="auto">
          <a:xfrm>
            <a:off x="1270000" y="2768600"/>
            <a:ext cx="5041900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5" tIns="91425" rIns="91425" bIns="91425" numCol="1" anchor="ctr" anchorCtr="0" compatLnSpc="1">
            <a:prstTxWarp prst="textNoShape">
              <a:avLst/>
            </a:prstTxWarp>
          </a:bodyPr>
          <a:lstStyle/>
          <a:p>
            <a:pPr lvl="0"/>
            <a:endParaRPr lang="en-US" smtClean="0">
              <a:sym typeface="Arial" charset="0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txStyles>
    <p:title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/>
          <a:ea typeface="Arial"/>
          <a:cs typeface="Arial"/>
          <a:sym typeface="Arial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/>
          <a:ea typeface="Arial"/>
          <a:cs typeface="Arial"/>
          <a:sym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 charset="0"/>
          <a:cs typeface="Arial" charset="0"/>
          <a:sym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 charset="0"/>
          <a:cs typeface="Arial" charset="0"/>
          <a:sym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 charset="0"/>
          <a:cs typeface="Arial" charset="0"/>
          <a:sym typeface="Arial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 charset="0"/>
          <a:cs typeface="Arial" charset="0"/>
          <a:sym typeface="Arial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 charset="0"/>
          <a:cs typeface="Arial" charset="0"/>
          <a:sym typeface="Arial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 charset="0"/>
          <a:cs typeface="Arial" charset="0"/>
          <a:sym typeface="Arial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 charset="0"/>
          <a:cs typeface="Arial" charset="0"/>
          <a:sym typeface="Arial" charset="0"/>
        </a:defRPr>
      </a:lvl9pPr>
    </p:titleStyle>
    <p:body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/>
          <a:ea typeface="Arial"/>
          <a:cs typeface="Arial"/>
          <a:sym typeface="Arial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/>
          <a:ea typeface="Arial"/>
          <a:cs typeface="Arial"/>
          <a:sym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/>
          <a:ea typeface="Arial"/>
          <a:cs typeface="Arial"/>
          <a:sym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/>
          <a:ea typeface="Arial"/>
          <a:cs typeface="Arial"/>
          <a:sym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/>
          <a:ea typeface="Arial"/>
          <a:cs typeface="Arial"/>
          <a:sym typeface="Arial" charset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Shape 11"/>
          <p:cNvSpPr txBox="1">
            <a:spLocks noGrp="1"/>
          </p:cNvSpPr>
          <p:nvPr>
            <p:ph type="title"/>
          </p:nvPr>
        </p:nvSpPr>
        <p:spPr bwMode="auto">
          <a:xfrm>
            <a:off x="1270000" y="254000"/>
            <a:ext cx="10464800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5" tIns="91425" rIns="91425" bIns="91425" numCol="1" anchor="ctr" anchorCtr="0" compatLnSpc="1">
            <a:prstTxWarp prst="textNoShape">
              <a:avLst/>
            </a:prstTxWarp>
          </a:bodyPr>
          <a:lstStyle/>
          <a:p>
            <a:pPr lvl="0"/>
            <a:endParaRPr lang="en-US" smtClean="0">
              <a:sym typeface="Arial" charset="0"/>
            </a:endParaRPr>
          </a:p>
        </p:txBody>
      </p:sp>
      <p:sp>
        <p:nvSpPr>
          <p:cNvPr id="3075" name="Shape 12"/>
          <p:cNvSpPr txBox="1">
            <a:spLocks noGrp="1"/>
          </p:cNvSpPr>
          <p:nvPr>
            <p:ph type="body" idx="1"/>
          </p:nvPr>
        </p:nvSpPr>
        <p:spPr bwMode="auto">
          <a:xfrm>
            <a:off x="1270000" y="2768600"/>
            <a:ext cx="10464800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5" tIns="91425" rIns="91425" bIns="91425" numCol="1" anchor="ctr" anchorCtr="0" compatLnSpc="1">
            <a:prstTxWarp prst="textNoShape">
              <a:avLst/>
            </a:prstTxWarp>
          </a:bodyPr>
          <a:lstStyle/>
          <a:p>
            <a:pPr lvl="0"/>
            <a:endParaRPr lang="en-US" smtClean="0">
              <a:sym typeface="Arial" charset="0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73" r:id="rId1"/>
  </p:sldLayoutIdLst>
  <p:txStyles>
    <p:title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/>
          <a:ea typeface="Arial"/>
          <a:cs typeface="Arial"/>
          <a:sym typeface="Arial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/>
          <a:ea typeface="Arial"/>
          <a:cs typeface="Arial"/>
          <a:sym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 charset="0"/>
          <a:cs typeface="Arial" charset="0"/>
          <a:sym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 charset="0"/>
          <a:cs typeface="Arial" charset="0"/>
          <a:sym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 charset="0"/>
          <a:cs typeface="Arial" charset="0"/>
          <a:sym typeface="Arial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 charset="0"/>
          <a:cs typeface="Arial" charset="0"/>
          <a:sym typeface="Arial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 charset="0"/>
          <a:cs typeface="Arial" charset="0"/>
          <a:sym typeface="Arial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 charset="0"/>
          <a:cs typeface="Arial" charset="0"/>
          <a:sym typeface="Arial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 charset="0"/>
          <a:cs typeface="Arial" charset="0"/>
          <a:sym typeface="Arial" charset="0"/>
        </a:defRPr>
      </a:lvl9pPr>
    </p:titleStyle>
    <p:body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/>
          <a:ea typeface="Arial"/>
          <a:cs typeface="Arial"/>
          <a:sym typeface="Arial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/>
          <a:ea typeface="Arial"/>
          <a:cs typeface="Arial"/>
          <a:sym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/>
          <a:ea typeface="Arial"/>
          <a:cs typeface="Arial"/>
          <a:sym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/>
          <a:ea typeface="Arial"/>
          <a:cs typeface="Arial"/>
          <a:sym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/>
          <a:ea typeface="Arial"/>
          <a:cs typeface="Arial"/>
          <a:sym typeface="Arial" charset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dk2" tx2="lt2" accent1="accent1" accent2="accent2" accent3="accent3" accent4="accent4" accent5="accent5" accent6="accent6" hlink="hlink" folHlink="folHlink"/>
  <p:sldLayoutIdLst>
    <p:sldLayoutId id="2147483674" r:id="rId1"/>
  </p:sldLayoutIdLst>
  <p:txStyles>
    <p:title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/>
          <a:ea typeface="Arial"/>
          <a:cs typeface="Arial"/>
          <a:sym typeface="Arial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/>
          <a:ea typeface="Arial"/>
          <a:cs typeface="Arial"/>
          <a:sym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 charset="0"/>
          <a:cs typeface="Arial" charset="0"/>
          <a:sym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 charset="0"/>
          <a:cs typeface="Arial" charset="0"/>
          <a:sym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 charset="0"/>
          <a:cs typeface="Arial" charset="0"/>
          <a:sym typeface="Arial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 charset="0"/>
          <a:cs typeface="Arial" charset="0"/>
          <a:sym typeface="Arial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 charset="0"/>
          <a:cs typeface="Arial" charset="0"/>
          <a:sym typeface="Arial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 charset="0"/>
          <a:cs typeface="Arial" charset="0"/>
          <a:sym typeface="Arial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 charset="0"/>
          <a:cs typeface="Arial" charset="0"/>
          <a:sym typeface="Arial" charset="0"/>
        </a:defRPr>
      </a:lvl9pPr>
    </p:titleStyle>
    <p:body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/>
          <a:ea typeface="Arial"/>
          <a:cs typeface="Arial"/>
          <a:sym typeface="Arial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/>
          <a:ea typeface="Arial"/>
          <a:cs typeface="Arial"/>
          <a:sym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/>
          <a:ea typeface="Arial"/>
          <a:cs typeface="Arial"/>
          <a:sym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/>
          <a:ea typeface="Arial"/>
          <a:cs typeface="Arial"/>
          <a:sym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/>
          <a:ea typeface="Arial"/>
          <a:cs typeface="Arial"/>
          <a:sym typeface="Arial" charset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hape 19"/>
          <p:cNvSpPr txBox="1">
            <a:spLocks noGrp="1"/>
          </p:cNvSpPr>
          <p:nvPr>
            <p:ph type="title"/>
          </p:nvPr>
        </p:nvSpPr>
        <p:spPr bwMode="auto">
          <a:xfrm>
            <a:off x="1270000" y="254000"/>
            <a:ext cx="10464800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5" tIns="91425" rIns="91425" bIns="91425" numCol="1" anchor="ctr" anchorCtr="0" compatLnSpc="1">
            <a:prstTxWarp prst="textNoShape">
              <a:avLst/>
            </a:prstTxWarp>
          </a:bodyPr>
          <a:lstStyle/>
          <a:p>
            <a:pPr lvl="0"/>
            <a:endParaRPr lang="en-US" smtClean="0">
              <a:sym typeface="Arial" charset="0"/>
            </a:endParaRPr>
          </a:p>
        </p:txBody>
      </p:sp>
      <p:sp>
        <p:nvSpPr>
          <p:cNvPr id="7171" name="Shape 20"/>
          <p:cNvSpPr txBox="1">
            <a:spLocks noGrp="1"/>
          </p:cNvSpPr>
          <p:nvPr>
            <p:ph type="body" idx="1"/>
          </p:nvPr>
        </p:nvSpPr>
        <p:spPr bwMode="auto">
          <a:xfrm>
            <a:off x="1270000" y="2768600"/>
            <a:ext cx="10464800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5" tIns="91425" rIns="91425" bIns="91425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smtClean="0">
              <a:sym typeface="Arial" charset="0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75" r:id="rId1"/>
  </p:sldLayoutIdLst>
  <p:txStyles>
    <p:title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/>
          <a:ea typeface="Arial"/>
          <a:cs typeface="Arial"/>
          <a:sym typeface="Arial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/>
          <a:ea typeface="Arial"/>
          <a:cs typeface="Arial"/>
          <a:sym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 charset="0"/>
          <a:cs typeface="Arial" charset="0"/>
          <a:sym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 charset="0"/>
          <a:cs typeface="Arial" charset="0"/>
          <a:sym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 charset="0"/>
          <a:cs typeface="Arial" charset="0"/>
          <a:sym typeface="Arial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 charset="0"/>
          <a:cs typeface="Arial" charset="0"/>
          <a:sym typeface="Arial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 charset="0"/>
          <a:cs typeface="Arial" charset="0"/>
          <a:sym typeface="Arial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 charset="0"/>
          <a:cs typeface="Arial" charset="0"/>
          <a:sym typeface="Arial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 charset="0"/>
          <a:cs typeface="Arial" charset="0"/>
          <a:sym typeface="Arial" charset="0"/>
        </a:defRPr>
      </a:lvl9pPr>
    </p:titleStyle>
    <p:body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/>
          <a:ea typeface="Arial"/>
          <a:cs typeface="Arial"/>
          <a:sym typeface="Arial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/>
          <a:ea typeface="Arial"/>
          <a:cs typeface="Arial"/>
          <a:sym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/>
          <a:ea typeface="Arial"/>
          <a:cs typeface="Arial"/>
          <a:sym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/>
          <a:ea typeface="Arial"/>
          <a:cs typeface="Arial"/>
          <a:sym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/>
          <a:ea typeface="Arial"/>
          <a:cs typeface="Arial"/>
          <a:sym typeface="Arial" charset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Shape 25"/>
          <p:cNvSpPr txBox="1">
            <a:spLocks noGrp="1"/>
          </p:cNvSpPr>
          <p:nvPr>
            <p:ph type="title"/>
          </p:nvPr>
        </p:nvSpPr>
        <p:spPr bwMode="auto">
          <a:xfrm>
            <a:off x="1270000" y="254000"/>
            <a:ext cx="10464800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5" tIns="91425" rIns="91425" bIns="91425" numCol="1" anchor="ctr" anchorCtr="0" compatLnSpc="1">
            <a:prstTxWarp prst="textNoShape">
              <a:avLst/>
            </a:prstTxWarp>
          </a:bodyPr>
          <a:lstStyle/>
          <a:p>
            <a:pPr lvl="0"/>
            <a:endParaRPr lang="en-US" smtClean="0">
              <a:sym typeface="Arial" charset="0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76" r:id="rId1"/>
  </p:sldLayoutIdLst>
  <p:txStyles>
    <p:title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/>
          <a:ea typeface="Arial"/>
          <a:cs typeface="Arial"/>
          <a:sym typeface="Arial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/>
          <a:ea typeface="Arial"/>
          <a:cs typeface="Arial"/>
          <a:sym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 charset="0"/>
          <a:cs typeface="Arial" charset="0"/>
          <a:sym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 charset="0"/>
          <a:cs typeface="Arial" charset="0"/>
          <a:sym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 charset="0"/>
          <a:cs typeface="Arial" charset="0"/>
          <a:sym typeface="Arial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 charset="0"/>
          <a:cs typeface="Arial" charset="0"/>
          <a:sym typeface="Arial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 charset="0"/>
          <a:cs typeface="Arial" charset="0"/>
          <a:sym typeface="Arial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 charset="0"/>
          <a:cs typeface="Arial" charset="0"/>
          <a:sym typeface="Arial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 charset="0"/>
          <a:cs typeface="Arial" charset="0"/>
          <a:sym typeface="Arial" charset="0"/>
        </a:defRPr>
      </a:lvl9pPr>
    </p:titleStyle>
    <p:body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/>
          <a:ea typeface="Arial"/>
          <a:cs typeface="Arial"/>
          <a:sym typeface="Arial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/>
          <a:ea typeface="Arial"/>
          <a:cs typeface="Arial"/>
          <a:sym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/>
          <a:ea typeface="Arial"/>
          <a:cs typeface="Arial"/>
          <a:sym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/>
          <a:ea typeface="Arial"/>
          <a:cs typeface="Arial"/>
          <a:sym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/>
          <a:ea typeface="Arial"/>
          <a:cs typeface="Arial"/>
          <a:sym typeface="Arial" charset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Shape 29"/>
          <p:cNvSpPr txBox="1">
            <a:spLocks noGrp="1"/>
          </p:cNvSpPr>
          <p:nvPr>
            <p:ph type="title"/>
          </p:nvPr>
        </p:nvSpPr>
        <p:spPr bwMode="auto">
          <a:xfrm>
            <a:off x="1270000" y="7366000"/>
            <a:ext cx="10464800" cy="170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5" tIns="91425" rIns="91425" bIns="91425" numCol="1" anchor="ctr" anchorCtr="0" compatLnSpc="1">
            <a:prstTxWarp prst="textNoShape">
              <a:avLst/>
            </a:prstTxWarp>
          </a:bodyPr>
          <a:lstStyle/>
          <a:p>
            <a:pPr lvl="0"/>
            <a:endParaRPr lang="en-US" smtClean="0">
              <a:sym typeface="Arial" charset="0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txStyles>
    <p:title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/>
          <a:ea typeface="Arial"/>
          <a:cs typeface="Arial"/>
          <a:sym typeface="Arial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/>
          <a:ea typeface="Arial"/>
          <a:cs typeface="Arial"/>
          <a:sym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 charset="0"/>
          <a:cs typeface="Arial" charset="0"/>
          <a:sym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 charset="0"/>
          <a:cs typeface="Arial" charset="0"/>
          <a:sym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 charset="0"/>
          <a:cs typeface="Arial" charset="0"/>
          <a:sym typeface="Arial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 charset="0"/>
          <a:cs typeface="Arial" charset="0"/>
          <a:sym typeface="Arial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 charset="0"/>
          <a:cs typeface="Arial" charset="0"/>
          <a:sym typeface="Arial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 charset="0"/>
          <a:cs typeface="Arial" charset="0"/>
          <a:sym typeface="Arial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 charset="0"/>
          <a:cs typeface="Arial" charset="0"/>
          <a:sym typeface="Arial" charset="0"/>
        </a:defRPr>
      </a:lvl9pPr>
    </p:titleStyle>
    <p:body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/>
          <a:ea typeface="Arial"/>
          <a:cs typeface="Arial"/>
          <a:sym typeface="Arial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/>
          <a:ea typeface="Arial"/>
          <a:cs typeface="Arial"/>
          <a:sym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/>
          <a:ea typeface="Arial"/>
          <a:cs typeface="Arial"/>
          <a:sym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/>
          <a:ea typeface="Arial"/>
          <a:cs typeface="Arial"/>
          <a:sym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/>
          <a:ea typeface="Arial"/>
          <a:cs typeface="Arial"/>
          <a:sym typeface="Arial" charset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hape 31"/>
          <p:cNvSpPr txBox="1">
            <a:spLocks noGrp="1"/>
          </p:cNvSpPr>
          <p:nvPr>
            <p:ph type="body" idx="1"/>
          </p:nvPr>
        </p:nvSpPr>
        <p:spPr bwMode="auto">
          <a:xfrm>
            <a:off x="635000" y="4787900"/>
            <a:ext cx="5867400" cy="330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5" tIns="91425" rIns="91425" bIns="91425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smtClean="0">
              <a:sym typeface="Arial" charset="0"/>
            </a:endParaRPr>
          </a:p>
        </p:txBody>
      </p:sp>
      <p:sp>
        <p:nvSpPr>
          <p:cNvPr id="12291" name="Shape 32"/>
          <p:cNvSpPr txBox="1">
            <a:spLocks noGrp="1"/>
          </p:cNvSpPr>
          <p:nvPr>
            <p:ph type="title"/>
          </p:nvPr>
        </p:nvSpPr>
        <p:spPr bwMode="auto">
          <a:xfrm>
            <a:off x="635000" y="1409700"/>
            <a:ext cx="5867400" cy="330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5" tIns="91425" rIns="91425" bIns="91425" numCol="1" anchor="b" anchorCtr="0" compatLnSpc="1">
            <a:prstTxWarp prst="textNoShape">
              <a:avLst/>
            </a:prstTxWarp>
          </a:bodyPr>
          <a:lstStyle/>
          <a:p>
            <a:pPr lvl="0"/>
            <a:endParaRPr lang="en-US" smtClean="0">
              <a:sym typeface="Arial" charset="0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txStyles>
    <p:title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/>
          <a:ea typeface="Arial"/>
          <a:cs typeface="Arial"/>
          <a:sym typeface="Arial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/>
          <a:ea typeface="Arial"/>
          <a:cs typeface="Arial"/>
          <a:sym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 charset="0"/>
          <a:cs typeface="Arial" charset="0"/>
          <a:sym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 charset="0"/>
          <a:cs typeface="Arial" charset="0"/>
          <a:sym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 charset="0"/>
          <a:cs typeface="Arial" charset="0"/>
          <a:sym typeface="Arial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 charset="0"/>
          <a:cs typeface="Arial" charset="0"/>
          <a:sym typeface="Arial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 charset="0"/>
          <a:cs typeface="Arial" charset="0"/>
          <a:sym typeface="Arial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 charset="0"/>
          <a:cs typeface="Arial" charset="0"/>
          <a:sym typeface="Arial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 charset="0"/>
          <a:cs typeface="Arial" charset="0"/>
          <a:sym typeface="Arial" charset="0"/>
        </a:defRPr>
      </a:lvl9pPr>
    </p:titleStyle>
    <p:body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/>
          <a:ea typeface="Arial"/>
          <a:cs typeface="Arial"/>
          <a:sym typeface="Arial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/>
          <a:ea typeface="Arial"/>
          <a:cs typeface="Arial"/>
          <a:sym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/>
          <a:ea typeface="Arial"/>
          <a:cs typeface="Arial"/>
          <a:sym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/>
          <a:ea typeface="Arial"/>
          <a:cs typeface="Arial"/>
          <a:sym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/>
          <a:ea typeface="Arial"/>
          <a:cs typeface="Arial"/>
          <a:sym typeface="Arial" charset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Shape 34"/>
          <p:cNvSpPr txBox="1">
            <a:spLocks noGrp="1"/>
          </p:cNvSpPr>
          <p:nvPr>
            <p:ph type="body" idx="1"/>
          </p:nvPr>
        </p:nvSpPr>
        <p:spPr bwMode="auto">
          <a:xfrm>
            <a:off x="635000" y="4787900"/>
            <a:ext cx="5867400" cy="330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5" tIns="91425" rIns="91425" bIns="91425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smtClean="0">
              <a:sym typeface="Arial" charset="0"/>
            </a:endParaRPr>
          </a:p>
        </p:txBody>
      </p:sp>
      <p:sp>
        <p:nvSpPr>
          <p:cNvPr id="13315" name="Shape 35"/>
          <p:cNvSpPr txBox="1">
            <a:spLocks noGrp="1"/>
          </p:cNvSpPr>
          <p:nvPr>
            <p:ph type="title"/>
          </p:nvPr>
        </p:nvSpPr>
        <p:spPr bwMode="auto">
          <a:xfrm>
            <a:off x="635000" y="1409700"/>
            <a:ext cx="5867400" cy="330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5" tIns="91425" rIns="91425" bIns="91425" numCol="1" anchor="b" anchorCtr="0" compatLnSpc="1">
            <a:prstTxWarp prst="textNoShape">
              <a:avLst/>
            </a:prstTxWarp>
          </a:bodyPr>
          <a:lstStyle/>
          <a:p>
            <a:pPr lvl="0"/>
            <a:endParaRPr lang="en-US" smtClean="0">
              <a:sym typeface="Arial" charset="0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txStyles>
    <p:title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/>
          <a:ea typeface="Arial"/>
          <a:cs typeface="Arial"/>
          <a:sym typeface="Arial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/>
          <a:ea typeface="Arial"/>
          <a:cs typeface="Arial"/>
          <a:sym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 charset="0"/>
          <a:cs typeface="Arial" charset="0"/>
          <a:sym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 charset="0"/>
          <a:cs typeface="Arial" charset="0"/>
          <a:sym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 charset="0"/>
          <a:cs typeface="Arial" charset="0"/>
          <a:sym typeface="Arial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 charset="0"/>
          <a:cs typeface="Arial" charset="0"/>
          <a:sym typeface="Arial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 charset="0"/>
          <a:cs typeface="Arial" charset="0"/>
          <a:sym typeface="Arial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 charset="0"/>
          <a:cs typeface="Arial" charset="0"/>
          <a:sym typeface="Arial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 charset="0"/>
          <a:cs typeface="Arial" charset="0"/>
          <a:sym typeface="Arial" charset="0"/>
        </a:defRPr>
      </a:lvl9pPr>
    </p:titleStyle>
    <p:body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/>
          <a:ea typeface="Arial"/>
          <a:cs typeface="Arial"/>
          <a:sym typeface="Arial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/>
          <a:ea typeface="Arial"/>
          <a:cs typeface="Arial"/>
          <a:sym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/>
          <a:ea typeface="Arial"/>
          <a:cs typeface="Arial"/>
          <a:sym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/>
          <a:ea typeface="Arial"/>
          <a:cs typeface="Arial"/>
          <a:sym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/>
          <a:ea typeface="Arial"/>
          <a:cs typeface="Arial"/>
          <a:sym typeface="Arial" charset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hape 37"/>
          <p:cNvSpPr txBox="1">
            <a:spLocks noGrp="1"/>
          </p:cNvSpPr>
          <p:nvPr>
            <p:ph type="title"/>
          </p:nvPr>
        </p:nvSpPr>
        <p:spPr bwMode="auto">
          <a:xfrm>
            <a:off x="1270000" y="7366000"/>
            <a:ext cx="10464800" cy="170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5" tIns="91425" rIns="91425" bIns="91425" numCol="1" anchor="ctr" anchorCtr="0" compatLnSpc="1">
            <a:prstTxWarp prst="textNoShape">
              <a:avLst/>
            </a:prstTxWarp>
          </a:bodyPr>
          <a:lstStyle/>
          <a:p>
            <a:pPr lvl="0"/>
            <a:endParaRPr lang="en-US" smtClean="0">
              <a:sym typeface="Arial" charset="0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txStyles>
    <p:title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/>
          <a:ea typeface="Arial"/>
          <a:cs typeface="Arial"/>
          <a:sym typeface="Arial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/>
          <a:ea typeface="Arial"/>
          <a:cs typeface="Arial"/>
          <a:sym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 charset="0"/>
          <a:cs typeface="Arial" charset="0"/>
          <a:sym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 charset="0"/>
          <a:cs typeface="Arial" charset="0"/>
          <a:sym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 charset="0"/>
          <a:cs typeface="Arial" charset="0"/>
          <a:sym typeface="Arial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 charset="0"/>
          <a:cs typeface="Arial" charset="0"/>
          <a:sym typeface="Arial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 charset="0"/>
          <a:cs typeface="Arial" charset="0"/>
          <a:sym typeface="Arial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 charset="0"/>
          <a:cs typeface="Arial" charset="0"/>
          <a:sym typeface="Arial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 charset="0"/>
          <a:cs typeface="Arial" charset="0"/>
          <a:sym typeface="Arial" charset="0"/>
        </a:defRPr>
      </a:lvl9pPr>
    </p:titleStyle>
    <p:body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/>
          <a:ea typeface="Arial"/>
          <a:cs typeface="Arial"/>
          <a:sym typeface="Arial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/>
          <a:ea typeface="Arial"/>
          <a:cs typeface="Arial"/>
          <a:sym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/>
          <a:ea typeface="Arial"/>
          <a:cs typeface="Arial"/>
          <a:sym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/>
          <a:ea typeface="Arial"/>
          <a:cs typeface="Arial"/>
          <a:sym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/>
          <a:ea typeface="Arial"/>
          <a:cs typeface="Arial"/>
          <a:sym typeface="Arial" charset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hyperlink" Target="http://www.librarything.com/services" TargetMode="External"/><Relationship Id="rId3" Type="http://schemas.openxmlformats.org/officeDocument/2006/relationships/hyperlink" Target="http://isbndb.com/docs/api/index.html" TargetMode="External"/><Relationship Id="rId7" Type="http://schemas.openxmlformats.org/officeDocument/2006/relationships/hyperlink" Target="http://code.google.com/apis/books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Relationship Id="rId6" Type="http://schemas.openxmlformats.org/officeDocument/2006/relationships/hyperlink" Target="http://www.freebase.com/" TargetMode="External"/><Relationship Id="rId5" Type="http://schemas.openxmlformats.org/officeDocument/2006/relationships/hyperlink" Target="http://export.arxiv.org/api_help/" TargetMode="External"/><Relationship Id="rId10" Type="http://schemas.openxmlformats.org/officeDocument/2006/relationships/hyperlink" Target="http://openlibrary.org/dev/docs/api" TargetMode="External"/><Relationship Id="rId4" Type="http://schemas.openxmlformats.org/officeDocument/2006/relationships/hyperlink" Target="http://www.opendoar.org/tools/api.html" TargetMode="External"/><Relationship Id="rId9" Type="http://schemas.openxmlformats.org/officeDocument/2006/relationships/hyperlink" Target="http://www.worldcat.org/devet/wiki/SearchAPIDetails%C2%A0" TargetMode="Externa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5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Special:ApiSandbox" TargetMode="External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5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3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3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5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3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jasonclark.info" TargetMode="External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2.xml"/><Relationship Id="rId4" Type="http://schemas.openxmlformats.org/officeDocument/2006/relationships/hyperlink" Target="mailto:libdevel@gmail.com" TargetMode="Externa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housingmaps.com/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distancescalculator.com" TargetMode="External"/><Relationship Id="rId4" Type="http://schemas.openxmlformats.org/officeDocument/2006/relationships/hyperlink" Target="http://www.lib.montana.edu/beta/bookme/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hape 52"/>
          <p:cNvSpPr txBox="1">
            <a:spLocks noGrp="1"/>
          </p:cNvSpPr>
          <p:nvPr>
            <p:ph type="title"/>
          </p:nvPr>
        </p:nvSpPr>
        <p:spPr>
          <a:xfrm>
            <a:off x="1270000" y="1638300"/>
            <a:ext cx="10464800" cy="3302000"/>
          </a:xfrm>
        </p:spPr>
        <p:txBody>
          <a:bodyPr tIns="45700" rIns="50800" bIns="45700"/>
          <a:lstStyle/>
          <a:p>
            <a:pPr eaLnBrk="1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25000"/>
            </a:pPr>
            <a:r>
              <a:rPr lang="en-US" smtClean="0">
                <a:solidFill>
                  <a:srgbClr val="000000"/>
                </a:solidFill>
                <a:latin typeface="Arial" charset="0"/>
                <a:cs typeface="Arial" charset="0"/>
              </a:rPr>
              <a:t>Web Services Bootcamp</a:t>
            </a:r>
          </a:p>
        </p:txBody>
      </p:sp>
      <p:sp>
        <p:nvSpPr>
          <p:cNvPr id="21507" name="Shape 53"/>
          <p:cNvSpPr txBox="1">
            <a:spLocks noGrp="1"/>
          </p:cNvSpPr>
          <p:nvPr>
            <p:ph type="body" idx="1"/>
          </p:nvPr>
        </p:nvSpPr>
        <p:spPr/>
        <p:txBody>
          <a:bodyPr tIns="45700" rIns="50800" bIns="45700"/>
          <a:lstStyle/>
          <a:p>
            <a:pPr eaLnBrk="1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25000"/>
            </a:pPr>
            <a:r>
              <a:rPr lang="en-US" smtClean="0">
                <a:solidFill>
                  <a:srgbClr val="000000"/>
                </a:solidFill>
                <a:latin typeface="Arial" charset="0"/>
                <a:cs typeface="Arial" charset="0"/>
              </a:rPr>
              <a:t>Jason A. Clark</a:t>
            </a:r>
          </a:p>
          <a:p>
            <a:pPr eaLnBrk="1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25000"/>
            </a:pPr>
            <a:r>
              <a:rPr lang="en-US" smtClean="0">
                <a:solidFill>
                  <a:srgbClr val="000000"/>
                </a:solidFill>
                <a:latin typeface="Arial" charset="0"/>
                <a:cs typeface="Arial" charset="0"/>
              </a:rPr>
              <a:t>Head of Digital Access and Web Services</a:t>
            </a:r>
          </a:p>
          <a:p>
            <a:pPr eaLnBrk="1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25000"/>
            </a:pPr>
            <a:r>
              <a:rPr lang="en-US" smtClean="0">
                <a:solidFill>
                  <a:srgbClr val="000000"/>
                </a:solidFill>
                <a:latin typeface="Arial" charset="0"/>
                <a:cs typeface="Arial" charset="0"/>
              </a:rPr>
              <a:t>Montana State University Library</a:t>
            </a:r>
          </a:p>
          <a:p>
            <a:pPr eaLnBrk="1" hangingPunct="1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  <a:latin typeface="Arial" charset="0"/>
              <a:cs typeface="Arial" charset="0"/>
            </a:endParaRPr>
          </a:p>
          <a:p>
            <a:pPr eaLnBrk="1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25000"/>
            </a:pPr>
            <a:r>
              <a:rPr lang="en-US" smtClean="0">
                <a:solidFill>
                  <a:srgbClr val="000000"/>
                </a:solidFill>
                <a:latin typeface="Arial" charset="0"/>
                <a:cs typeface="Arial" charset="0"/>
              </a:rPr>
              <a:t>Amanda Hollister</a:t>
            </a:r>
          </a:p>
          <a:p>
            <a:pPr eaLnBrk="1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25000"/>
            </a:pPr>
            <a:r>
              <a:rPr lang="en-US" smtClean="0">
                <a:solidFill>
                  <a:srgbClr val="000000"/>
                </a:solidFill>
                <a:latin typeface="Arial" charset="0"/>
                <a:cs typeface="Arial" charset="0"/>
              </a:rPr>
              <a:t>Systems Librarian</a:t>
            </a:r>
          </a:p>
          <a:p>
            <a:pPr eaLnBrk="1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25000"/>
            </a:pPr>
            <a:r>
              <a:rPr lang="en-US" smtClean="0">
                <a:solidFill>
                  <a:srgbClr val="000000"/>
                </a:solidFill>
                <a:latin typeface="Arial" charset="0"/>
                <a:cs typeface="Arial" charset="0"/>
              </a:rPr>
              <a:t>Broome Community College</a:t>
            </a:r>
          </a:p>
        </p:txBody>
      </p:sp>
    </p:spTree>
  </p:cSld>
  <p:clrMapOvr>
    <a:masterClrMapping/>
  </p:clrMapOvr>
  <p:transition spd="slow">
    <p:cut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hape 104"/>
          <p:cNvSpPr txBox="1">
            <a:spLocks noGrp="1"/>
          </p:cNvSpPr>
          <p:nvPr>
            <p:ph type="title"/>
          </p:nvPr>
        </p:nvSpPr>
        <p:spPr>
          <a:xfrm>
            <a:off x="1270000" y="254000"/>
            <a:ext cx="10464800" cy="2438400"/>
          </a:xfrm>
        </p:spPr>
        <p:txBody>
          <a:bodyPr tIns="45700" rIns="50800" bIns="45700"/>
          <a:lstStyle/>
          <a:p>
            <a:pPr eaLnBrk="1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25000"/>
            </a:pPr>
            <a:r>
              <a:rPr lang="en-US" smtClean="0">
                <a:solidFill>
                  <a:srgbClr val="000000"/>
                </a:solidFill>
                <a:latin typeface="Arial" charset="0"/>
                <a:cs typeface="Arial" charset="0"/>
              </a:rPr>
              <a:t>Available Web Services</a:t>
            </a:r>
          </a:p>
        </p:txBody>
      </p:sp>
      <p:sp>
        <p:nvSpPr>
          <p:cNvPr id="39939" name="Shape 105"/>
          <p:cNvSpPr txBox="1">
            <a:spLocks noGrp="1"/>
          </p:cNvSpPr>
          <p:nvPr>
            <p:ph type="body" idx="1"/>
          </p:nvPr>
        </p:nvSpPr>
        <p:spPr>
          <a:xfrm>
            <a:off x="1270000" y="2768600"/>
            <a:ext cx="10464800" cy="5715000"/>
          </a:xfrm>
        </p:spPr>
        <p:txBody>
          <a:bodyPr tIns="45700" rIns="50800" bIns="45700"/>
          <a:lstStyle/>
          <a:p>
            <a:pPr eaLnBrk="1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70000"/>
              <a:buFontTx/>
              <a:buChar char="•"/>
            </a:pPr>
            <a:r>
              <a:rPr lang="en-US" sz="2400" smtClean="0">
                <a:solidFill>
                  <a:srgbClr val="000000"/>
                </a:solidFill>
                <a:latin typeface="Arial" charset="0"/>
                <a:cs typeface="Arial" charset="0"/>
              </a:rPr>
              <a:t>Google</a:t>
            </a:r>
          </a:p>
          <a:p>
            <a:pPr eaLnBrk="1" hangingPunct="1">
              <a:spcBef>
                <a:spcPts val="2900"/>
              </a:spcBef>
              <a:spcAft>
                <a:spcPct val="0"/>
              </a:spcAft>
              <a:buClr>
                <a:srgbClr val="000000"/>
              </a:buClr>
              <a:buSzPct val="170000"/>
              <a:buFontTx/>
              <a:buChar char="•"/>
            </a:pPr>
            <a:r>
              <a:rPr lang="en-US" sz="2400" smtClean="0">
                <a:solidFill>
                  <a:srgbClr val="000000"/>
                </a:solidFill>
                <a:latin typeface="Arial" charset="0"/>
                <a:cs typeface="Arial" charset="0"/>
              </a:rPr>
              <a:t>Yahoo!</a:t>
            </a:r>
          </a:p>
          <a:p>
            <a:pPr eaLnBrk="1" hangingPunct="1">
              <a:spcBef>
                <a:spcPts val="2900"/>
              </a:spcBef>
              <a:spcAft>
                <a:spcPct val="0"/>
              </a:spcAft>
              <a:buClr>
                <a:srgbClr val="000000"/>
              </a:buClr>
              <a:buSzPct val="170000"/>
              <a:buFontTx/>
              <a:buChar char="•"/>
            </a:pPr>
            <a:r>
              <a:rPr lang="en-US" sz="2400" smtClean="0">
                <a:solidFill>
                  <a:srgbClr val="000000"/>
                </a:solidFill>
                <a:latin typeface="Arial" charset="0"/>
                <a:cs typeface="Arial" charset="0"/>
              </a:rPr>
              <a:t>Amazon</a:t>
            </a:r>
          </a:p>
          <a:p>
            <a:pPr eaLnBrk="1" hangingPunct="1">
              <a:spcBef>
                <a:spcPts val="2900"/>
              </a:spcBef>
              <a:spcAft>
                <a:spcPct val="0"/>
              </a:spcAft>
              <a:buClr>
                <a:srgbClr val="000000"/>
              </a:buClr>
              <a:buSzPct val="170000"/>
              <a:buFontTx/>
              <a:buChar char="•"/>
            </a:pPr>
            <a:r>
              <a:rPr lang="en-US" sz="2400" smtClean="0">
                <a:solidFill>
                  <a:srgbClr val="000000"/>
                </a:solidFill>
                <a:latin typeface="Arial" charset="0"/>
                <a:cs typeface="Arial" charset="0"/>
              </a:rPr>
              <a:t>eBay</a:t>
            </a:r>
          </a:p>
          <a:p>
            <a:pPr eaLnBrk="1" hangingPunct="1">
              <a:spcBef>
                <a:spcPts val="2900"/>
              </a:spcBef>
              <a:spcAft>
                <a:spcPct val="0"/>
              </a:spcAft>
              <a:buClr>
                <a:srgbClr val="000000"/>
              </a:buClr>
              <a:buSzPct val="170000"/>
              <a:buFontTx/>
              <a:buChar char="•"/>
            </a:pPr>
            <a:r>
              <a:rPr lang="en-US" sz="2400" smtClean="0">
                <a:solidFill>
                  <a:srgbClr val="000000"/>
                </a:solidFill>
                <a:latin typeface="Arial" charset="0"/>
                <a:cs typeface="Arial" charset="0"/>
              </a:rPr>
              <a:t>Flickr</a:t>
            </a:r>
          </a:p>
          <a:p>
            <a:pPr eaLnBrk="1" hangingPunct="1">
              <a:spcBef>
                <a:spcPts val="2900"/>
              </a:spcBef>
              <a:spcAft>
                <a:spcPct val="0"/>
              </a:spcAft>
              <a:buClr>
                <a:srgbClr val="000000"/>
              </a:buClr>
              <a:buSzPct val="170000"/>
              <a:buFontTx/>
              <a:buChar char="•"/>
            </a:pPr>
            <a:r>
              <a:rPr lang="en-US" sz="2400" smtClean="0">
                <a:solidFill>
                  <a:srgbClr val="000000"/>
                </a:solidFill>
                <a:latin typeface="Arial" charset="0"/>
                <a:cs typeface="Arial" charset="0"/>
              </a:rPr>
              <a:t>del.icio.us?</a:t>
            </a:r>
          </a:p>
          <a:p>
            <a:pPr eaLnBrk="1" hangingPunct="1">
              <a:spcBef>
                <a:spcPts val="2900"/>
              </a:spcBef>
              <a:spcAft>
                <a:spcPct val="0"/>
              </a:spcAft>
              <a:buClr>
                <a:srgbClr val="000000"/>
              </a:buClr>
              <a:buSzPct val="170000"/>
              <a:buFontTx/>
              <a:buChar char="•"/>
            </a:pPr>
            <a:r>
              <a:rPr lang="en-US" sz="2400" smtClean="0">
                <a:solidFill>
                  <a:srgbClr val="000000"/>
                </a:solidFill>
                <a:latin typeface="Arial" charset="0"/>
                <a:cs typeface="Arial" charset="0"/>
              </a:rPr>
              <a:t>AllCDCovers.com</a:t>
            </a:r>
          </a:p>
          <a:p>
            <a:pPr eaLnBrk="1" hangingPunct="1">
              <a:spcBef>
                <a:spcPts val="2900"/>
              </a:spcBef>
              <a:spcAft>
                <a:spcPct val="0"/>
              </a:spcAft>
              <a:buClr>
                <a:srgbClr val="000000"/>
              </a:buClr>
              <a:buSzPct val="170000"/>
              <a:buFontTx/>
              <a:buChar char="•"/>
            </a:pPr>
            <a:r>
              <a:rPr lang="en-US" sz="2400" u="sng" smtClean="0">
                <a:solidFill>
                  <a:schemeClr val="hlink"/>
                </a:solidFill>
                <a:latin typeface="Arial" charset="0"/>
                <a:cs typeface="Arial" charset="0"/>
                <a:hlinkClick r:id="rId3"/>
              </a:rPr>
              <a:t>ISBNdb.com</a:t>
            </a:r>
          </a:p>
          <a:p>
            <a:pPr eaLnBrk="1" hangingPunct="1">
              <a:spcBef>
                <a:spcPts val="2900"/>
              </a:spcBef>
              <a:spcAft>
                <a:spcPct val="0"/>
              </a:spcAft>
              <a:buClr>
                <a:srgbClr val="000000"/>
              </a:buClr>
              <a:buSzPct val="170000"/>
              <a:buFontTx/>
              <a:buChar char="•"/>
            </a:pPr>
            <a:r>
              <a:rPr lang="en-US" sz="2400" u="sng" smtClean="0">
                <a:solidFill>
                  <a:schemeClr val="hlink"/>
                </a:solidFill>
                <a:latin typeface="Arial" charset="0"/>
                <a:cs typeface="Arial" charset="0"/>
                <a:hlinkClick r:id="rId4"/>
              </a:rPr>
              <a:t>OpenDOAR</a:t>
            </a:r>
          </a:p>
          <a:p>
            <a:pPr eaLnBrk="1" hangingPunct="1">
              <a:spcBef>
                <a:spcPts val="2900"/>
              </a:spcBef>
              <a:spcAft>
                <a:spcPct val="0"/>
              </a:spcAft>
              <a:buClr>
                <a:srgbClr val="000000"/>
              </a:buClr>
              <a:buSzPct val="170000"/>
              <a:buFontTx/>
              <a:buChar char="•"/>
            </a:pPr>
            <a:r>
              <a:rPr lang="en-US" sz="2400" u="sng" smtClean="0">
                <a:solidFill>
                  <a:schemeClr val="hlink"/>
                </a:solidFill>
                <a:latin typeface="Arial" charset="0"/>
                <a:cs typeface="Arial" charset="0"/>
                <a:hlinkClick r:id="rId5"/>
              </a:rPr>
              <a:t>arXiv.org</a:t>
            </a:r>
            <a:r>
              <a:rPr lang="en-US" sz="2400" smtClean="0">
                <a:solidFill>
                  <a:srgbClr val="000000"/>
                </a:solidFill>
                <a:latin typeface="Arial" charset="0"/>
                <a:cs typeface="Arial" charset="0"/>
              </a:rPr>
              <a:t> </a:t>
            </a:r>
          </a:p>
          <a:p>
            <a:pPr eaLnBrk="1" hangingPunct="1">
              <a:spcBef>
                <a:spcPts val="2900"/>
              </a:spcBef>
              <a:spcAft>
                <a:spcPct val="0"/>
              </a:spcAft>
              <a:buClr>
                <a:srgbClr val="000000"/>
              </a:buClr>
              <a:buSzPct val="170000"/>
              <a:buFontTx/>
              <a:buChar char="•"/>
            </a:pPr>
            <a:r>
              <a:rPr lang="en-US" sz="2400" u="sng" smtClean="0">
                <a:solidFill>
                  <a:schemeClr val="hlink"/>
                </a:solidFill>
                <a:latin typeface="Arial" charset="0"/>
                <a:cs typeface="Arial" charset="0"/>
                <a:hlinkClick r:id="rId6"/>
              </a:rPr>
              <a:t>Freebase</a:t>
            </a:r>
          </a:p>
          <a:p>
            <a:pPr eaLnBrk="1" hangingPunct="1">
              <a:spcBef>
                <a:spcPts val="2900"/>
              </a:spcBef>
              <a:spcAft>
                <a:spcPct val="0"/>
              </a:spcAft>
              <a:buClr>
                <a:srgbClr val="000000"/>
              </a:buClr>
              <a:buSzPct val="170000"/>
              <a:buFontTx/>
              <a:buChar char="•"/>
            </a:pPr>
            <a:r>
              <a:rPr lang="en-US" sz="2400" u="sng" smtClean="0">
                <a:solidFill>
                  <a:schemeClr val="hlink"/>
                </a:solidFill>
                <a:latin typeface="Arial" charset="0"/>
                <a:cs typeface="Arial" charset="0"/>
                <a:hlinkClick r:id="rId7"/>
              </a:rPr>
              <a:t>Google Book Search APIs</a:t>
            </a:r>
          </a:p>
          <a:p>
            <a:pPr eaLnBrk="1" hangingPunct="1">
              <a:spcBef>
                <a:spcPts val="2900"/>
              </a:spcBef>
              <a:spcAft>
                <a:spcPct val="0"/>
              </a:spcAft>
              <a:buClr>
                <a:srgbClr val="000000"/>
              </a:buClr>
              <a:buSzPct val="170000"/>
              <a:buFontTx/>
              <a:buChar char="•"/>
            </a:pPr>
            <a:r>
              <a:rPr lang="en-US" sz="2400" u="sng" smtClean="0">
                <a:solidFill>
                  <a:schemeClr val="hlink"/>
                </a:solidFill>
                <a:latin typeface="Arial" charset="0"/>
                <a:cs typeface="Arial" charset="0"/>
                <a:hlinkClick r:id="rId8"/>
              </a:rPr>
              <a:t>LibraryThing APIs</a:t>
            </a:r>
          </a:p>
          <a:p>
            <a:pPr eaLnBrk="1" hangingPunct="1">
              <a:spcBef>
                <a:spcPts val="2900"/>
              </a:spcBef>
              <a:spcAft>
                <a:spcPct val="0"/>
              </a:spcAft>
              <a:buClr>
                <a:srgbClr val="000000"/>
              </a:buClr>
              <a:buSzPct val="170000"/>
              <a:buFontTx/>
              <a:buChar char="•"/>
            </a:pPr>
            <a:r>
              <a:rPr lang="en-US" sz="2400" u="sng" smtClean="0">
                <a:solidFill>
                  <a:schemeClr val="hlink"/>
                </a:solidFill>
                <a:latin typeface="Arial" charset="0"/>
                <a:cs typeface="Arial" charset="0"/>
                <a:hlinkClick r:id="rId9"/>
              </a:rPr>
              <a:t>WorldCat Search API</a:t>
            </a:r>
          </a:p>
          <a:p>
            <a:pPr eaLnBrk="1" hangingPunct="1">
              <a:spcBef>
                <a:spcPts val="2900"/>
              </a:spcBef>
              <a:spcAft>
                <a:spcPct val="0"/>
              </a:spcAft>
              <a:buClr>
                <a:srgbClr val="000000"/>
              </a:buClr>
              <a:buSzPct val="170000"/>
              <a:buFontTx/>
              <a:buChar char="•"/>
            </a:pPr>
            <a:r>
              <a:rPr lang="en-US" sz="2400" u="sng" smtClean="0">
                <a:solidFill>
                  <a:schemeClr val="hlink"/>
                </a:solidFill>
                <a:latin typeface="Arial" charset="0"/>
                <a:cs typeface="Arial" charset="0"/>
                <a:hlinkClick r:id="rId10"/>
              </a:rPr>
              <a:t>Open Library API</a:t>
            </a:r>
            <a:r>
              <a:rPr lang="en-US" sz="2400" smtClean="0">
                <a:solidFill>
                  <a:srgbClr val="000000"/>
                </a:solidFill>
                <a:latin typeface="Arial" charset="0"/>
                <a:cs typeface="Arial" charset="0"/>
              </a:rPr>
              <a:t> </a:t>
            </a:r>
          </a:p>
        </p:txBody>
      </p:sp>
    </p:spTree>
  </p:cSld>
  <p:clrMapOvr>
    <a:masterClrMapping/>
  </p:clrMapOvr>
  <p:transition spd="slow">
    <p:cut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hape 110"/>
          <p:cNvSpPr txBox="1">
            <a:spLocks noGrp="1"/>
          </p:cNvSpPr>
          <p:nvPr>
            <p:ph type="title"/>
          </p:nvPr>
        </p:nvSpPr>
        <p:spPr>
          <a:xfrm>
            <a:off x="1270000" y="254000"/>
            <a:ext cx="10464800" cy="2438400"/>
          </a:xfrm>
        </p:spPr>
        <p:txBody>
          <a:bodyPr tIns="45700" rIns="50800" bIns="45700"/>
          <a:lstStyle/>
          <a:p>
            <a:pPr eaLnBrk="1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25000"/>
            </a:pPr>
            <a:r>
              <a:rPr lang="en-US" smtClean="0">
                <a:solidFill>
                  <a:srgbClr val="000000"/>
                </a:solidFill>
                <a:latin typeface="Arial" charset="0"/>
                <a:cs typeface="Arial" charset="0"/>
              </a:rPr>
              <a:t>Possible Types Of Data</a:t>
            </a:r>
          </a:p>
        </p:txBody>
      </p:sp>
      <p:sp>
        <p:nvSpPr>
          <p:cNvPr id="41987" name="Shape 111"/>
          <p:cNvSpPr txBox="1">
            <a:spLocks noGrp="1"/>
          </p:cNvSpPr>
          <p:nvPr>
            <p:ph type="body" idx="1"/>
          </p:nvPr>
        </p:nvSpPr>
        <p:spPr>
          <a:xfrm>
            <a:off x="1270000" y="2768600"/>
            <a:ext cx="10464800" cy="5715000"/>
          </a:xfrm>
        </p:spPr>
        <p:txBody>
          <a:bodyPr tIns="45700" rIns="50800" bIns="45700"/>
          <a:lstStyle/>
          <a:p>
            <a:pPr eaLnBrk="1" hangingPunct="1">
              <a:spcAft>
                <a:spcPct val="0"/>
              </a:spcAft>
              <a:buClr>
                <a:srgbClr val="000000"/>
              </a:buClr>
              <a:buSzPct val="171000"/>
              <a:buFontTx/>
              <a:buChar char="•"/>
            </a:pPr>
            <a:r>
              <a:rPr lang="en-US" sz="3600" smtClean="0">
                <a:solidFill>
                  <a:srgbClr val="000000"/>
                </a:solidFill>
                <a:latin typeface="Arial" charset="0"/>
                <a:cs typeface="Arial" charset="0"/>
              </a:rPr>
              <a:t>Bibliographic Data</a:t>
            </a:r>
          </a:p>
          <a:p>
            <a:pPr eaLnBrk="1" hangingPunct="1">
              <a:spcAft>
                <a:spcPct val="0"/>
              </a:spcAft>
              <a:buClr>
                <a:srgbClr val="000000"/>
              </a:buClr>
              <a:buSzPct val="171000"/>
              <a:buFontTx/>
              <a:buChar char="•"/>
            </a:pPr>
            <a:r>
              <a:rPr lang="en-US" sz="3600" smtClean="0">
                <a:solidFill>
                  <a:srgbClr val="000000"/>
                </a:solidFill>
                <a:latin typeface="Arial" charset="0"/>
                <a:cs typeface="Arial" charset="0"/>
              </a:rPr>
              <a:t>Book Covers </a:t>
            </a:r>
          </a:p>
          <a:p>
            <a:pPr eaLnBrk="1" hangingPunct="1">
              <a:spcAft>
                <a:spcPct val="0"/>
              </a:spcAft>
              <a:buClr>
                <a:srgbClr val="000000"/>
              </a:buClr>
              <a:buSzPct val="171000"/>
              <a:buFontTx/>
              <a:buChar char="•"/>
            </a:pPr>
            <a:r>
              <a:rPr lang="en-US" sz="3600" smtClean="0">
                <a:solidFill>
                  <a:srgbClr val="000000"/>
                </a:solidFill>
                <a:latin typeface="Arial" charset="0"/>
                <a:cs typeface="Arial" charset="0"/>
              </a:rPr>
              <a:t>Digital Library metadata and objects </a:t>
            </a:r>
          </a:p>
          <a:p>
            <a:pPr eaLnBrk="1" hangingPunct="1">
              <a:spcAft>
                <a:spcPct val="0"/>
              </a:spcAft>
              <a:buClr>
                <a:srgbClr val="000000"/>
              </a:buClr>
              <a:buSzPct val="171000"/>
              <a:buFontTx/>
              <a:buChar char="•"/>
            </a:pPr>
            <a:r>
              <a:rPr lang="en-US" sz="3600" smtClean="0">
                <a:solidFill>
                  <a:srgbClr val="000000"/>
                </a:solidFill>
                <a:latin typeface="Arial" charset="0"/>
                <a:cs typeface="Arial" charset="0"/>
              </a:rPr>
              <a:t>Reviews</a:t>
            </a:r>
          </a:p>
          <a:p>
            <a:pPr eaLnBrk="1" hangingPunct="1">
              <a:spcAft>
                <a:spcPct val="0"/>
              </a:spcAft>
              <a:buClr>
                <a:srgbClr val="000000"/>
              </a:buClr>
              <a:buSzPct val="171000"/>
              <a:buFontTx/>
              <a:buChar char="•"/>
            </a:pPr>
            <a:r>
              <a:rPr lang="en-US" sz="3600" smtClean="0">
                <a:solidFill>
                  <a:srgbClr val="000000"/>
                </a:solidFill>
                <a:latin typeface="Arial" charset="0"/>
                <a:cs typeface="Arial" charset="0"/>
              </a:rPr>
              <a:t>Ratings </a:t>
            </a:r>
          </a:p>
          <a:p>
            <a:pPr eaLnBrk="1" hangingPunct="1">
              <a:spcAft>
                <a:spcPct val="0"/>
              </a:spcAft>
              <a:buClr>
                <a:srgbClr val="000000"/>
              </a:buClr>
              <a:buSzPct val="171000"/>
              <a:buFontTx/>
              <a:buChar char="•"/>
            </a:pPr>
            <a:r>
              <a:rPr lang="en-US" sz="3600" smtClean="0">
                <a:solidFill>
                  <a:srgbClr val="000000"/>
                </a:solidFill>
                <a:latin typeface="Arial" charset="0"/>
                <a:cs typeface="Arial" charset="0"/>
              </a:rPr>
              <a:t>Library Information</a:t>
            </a:r>
          </a:p>
          <a:p>
            <a:pPr eaLnBrk="1" hangingPunct="1">
              <a:spcAft>
                <a:spcPct val="0"/>
              </a:spcAft>
              <a:buClr>
                <a:srgbClr val="000000"/>
              </a:buClr>
              <a:buSzPct val="171000"/>
              <a:buFontTx/>
              <a:buChar char="•"/>
            </a:pPr>
            <a:r>
              <a:rPr lang="en-US" sz="3600" smtClean="0">
                <a:solidFill>
                  <a:srgbClr val="000000"/>
                </a:solidFill>
                <a:latin typeface="Arial" charset="0"/>
                <a:cs typeface="Arial" charset="0"/>
              </a:rPr>
              <a:t>Map Data</a:t>
            </a:r>
          </a:p>
        </p:txBody>
      </p:sp>
    </p:spTree>
  </p:cSld>
  <p:clrMapOvr>
    <a:masterClrMapping/>
  </p:clrMapOvr>
  <p:transition spd="slow">
    <p:cut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Shape 116"/>
          <p:cNvSpPr txBox="1">
            <a:spLocks noGrp="1"/>
          </p:cNvSpPr>
          <p:nvPr>
            <p:ph type="title"/>
          </p:nvPr>
        </p:nvSpPr>
        <p:spPr>
          <a:xfrm>
            <a:off x="1270000" y="254000"/>
            <a:ext cx="10464800" cy="2438400"/>
          </a:xfrm>
        </p:spPr>
        <p:txBody>
          <a:bodyPr tIns="45700" rIns="50800" bIns="45700"/>
          <a:lstStyle/>
          <a:p>
            <a:pPr eaLnBrk="1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25000"/>
            </a:pPr>
            <a:r>
              <a:rPr lang="en-US" smtClean="0">
                <a:solidFill>
                  <a:srgbClr val="000000"/>
                </a:solidFill>
                <a:latin typeface="Arial" charset="0"/>
                <a:cs typeface="Arial" charset="0"/>
              </a:rPr>
              <a:t>Top Mashup Types - recent</a:t>
            </a:r>
          </a:p>
        </p:txBody>
      </p:sp>
      <p:sp>
        <p:nvSpPr>
          <p:cNvPr id="44035" name="Shape 117"/>
          <p:cNvSpPr>
            <a:spLocks noChangeArrowheads="1"/>
          </p:cNvSpPr>
          <p:nvPr/>
        </p:nvSpPr>
        <p:spPr bwMode="auto">
          <a:xfrm>
            <a:off x="1384300" y="3009900"/>
            <a:ext cx="10236200" cy="5219700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 spd="slow">
    <p:cut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Shape 122"/>
          <p:cNvSpPr txBox="1">
            <a:spLocks noGrp="1"/>
          </p:cNvSpPr>
          <p:nvPr>
            <p:ph type="title"/>
          </p:nvPr>
        </p:nvSpPr>
        <p:spPr>
          <a:xfrm>
            <a:off x="1270000" y="254000"/>
            <a:ext cx="10464800" cy="2438400"/>
          </a:xfrm>
        </p:spPr>
        <p:txBody>
          <a:bodyPr tIns="45700" rIns="50800" bIns="45700"/>
          <a:lstStyle/>
          <a:p>
            <a:pPr eaLnBrk="1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25000"/>
            </a:pPr>
            <a:r>
              <a:rPr lang="en-US" smtClean="0">
                <a:solidFill>
                  <a:srgbClr val="000000"/>
                </a:solidFill>
                <a:latin typeface="Arial" charset="0"/>
                <a:cs typeface="Arial" charset="0"/>
              </a:rPr>
              <a:t>Top Mashup Types</a:t>
            </a:r>
          </a:p>
        </p:txBody>
      </p:sp>
      <p:sp>
        <p:nvSpPr>
          <p:cNvPr id="46083" name="Shape 123"/>
          <p:cNvSpPr>
            <a:spLocks noChangeArrowheads="1"/>
          </p:cNvSpPr>
          <p:nvPr/>
        </p:nvSpPr>
        <p:spPr bwMode="auto">
          <a:xfrm>
            <a:off x="1358900" y="2984500"/>
            <a:ext cx="10287000" cy="5270500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 spd="slow">
    <p:cut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Shape 128"/>
          <p:cNvSpPr txBox="1">
            <a:spLocks noGrp="1"/>
          </p:cNvSpPr>
          <p:nvPr>
            <p:ph type="title"/>
          </p:nvPr>
        </p:nvSpPr>
        <p:spPr>
          <a:xfrm>
            <a:off x="1270000" y="254000"/>
            <a:ext cx="10464800" cy="2438400"/>
          </a:xfrm>
        </p:spPr>
        <p:txBody>
          <a:bodyPr tIns="45700" rIns="50800" bIns="45700"/>
          <a:lstStyle/>
          <a:p>
            <a:pPr eaLnBrk="1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25000"/>
            </a:pPr>
            <a:r>
              <a:rPr lang="en-US" smtClean="0">
                <a:solidFill>
                  <a:srgbClr val="000000"/>
                </a:solidFill>
                <a:latin typeface="Arial" charset="0"/>
                <a:cs typeface="Arial" charset="0"/>
              </a:rPr>
              <a:t>How Do Mashups Work?</a:t>
            </a:r>
          </a:p>
        </p:txBody>
      </p:sp>
      <p:sp>
        <p:nvSpPr>
          <p:cNvPr id="48131" name="Shape 129"/>
          <p:cNvSpPr txBox="1">
            <a:spLocks noGrp="1"/>
          </p:cNvSpPr>
          <p:nvPr>
            <p:ph type="body" idx="1"/>
          </p:nvPr>
        </p:nvSpPr>
        <p:spPr>
          <a:xfrm>
            <a:off x="1270000" y="2768600"/>
            <a:ext cx="10464800" cy="5715000"/>
          </a:xfrm>
        </p:spPr>
        <p:txBody>
          <a:bodyPr tIns="45700" rIns="50800" bIns="45700"/>
          <a:lstStyle/>
          <a:p>
            <a:pPr eaLnBrk="1" hangingPunct="1">
              <a:spcAft>
                <a:spcPct val="0"/>
              </a:spcAft>
              <a:buClr>
                <a:srgbClr val="000000"/>
              </a:buClr>
              <a:buSzPct val="171000"/>
              <a:buFontTx/>
              <a:buChar char="•"/>
            </a:pPr>
            <a:r>
              <a:rPr lang="en-US" smtClean="0">
                <a:solidFill>
                  <a:srgbClr val="000000"/>
                </a:solidFill>
                <a:latin typeface="Arial" charset="0"/>
                <a:cs typeface="Arial" charset="0"/>
              </a:rPr>
              <a:t>Retrieve data from another source(s) typically via a web service</a:t>
            </a:r>
          </a:p>
          <a:p>
            <a:pPr eaLnBrk="1" hangingPunct="1">
              <a:spcAft>
                <a:spcPct val="0"/>
              </a:spcAft>
              <a:buClr>
                <a:srgbClr val="000000"/>
              </a:buClr>
              <a:buSzPct val="171000"/>
              <a:buFontTx/>
              <a:buChar char="•"/>
            </a:pPr>
            <a:r>
              <a:rPr lang="en-US" smtClean="0">
                <a:solidFill>
                  <a:srgbClr val="000000"/>
                </a:solidFill>
                <a:latin typeface="Arial" charset="0"/>
                <a:cs typeface="Arial" charset="0"/>
              </a:rPr>
              <a:t>Mix these datasets together and integrate them into your website</a:t>
            </a:r>
          </a:p>
        </p:txBody>
      </p:sp>
    </p:spTree>
  </p:cSld>
  <p:clrMapOvr>
    <a:masterClrMapping/>
  </p:clrMapOvr>
  <p:transition spd="slow">
    <p:cut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Shape 134"/>
          <p:cNvSpPr txBox="1">
            <a:spLocks noGrp="1"/>
          </p:cNvSpPr>
          <p:nvPr>
            <p:ph type="title"/>
          </p:nvPr>
        </p:nvSpPr>
        <p:spPr>
          <a:xfrm>
            <a:off x="1270000" y="254000"/>
            <a:ext cx="10464800" cy="2438400"/>
          </a:xfrm>
        </p:spPr>
        <p:txBody>
          <a:bodyPr tIns="45700" rIns="50800" bIns="45700"/>
          <a:lstStyle/>
          <a:p>
            <a:pPr eaLnBrk="1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25000"/>
            </a:pPr>
            <a:r>
              <a:rPr lang="en-US" smtClean="0">
                <a:solidFill>
                  <a:srgbClr val="000000"/>
                </a:solidFill>
                <a:latin typeface="Arial" charset="0"/>
                <a:cs typeface="Arial" charset="0"/>
              </a:rPr>
              <a:t>BASIC CONCEPTS</a:t>
            </a:r>
          </a:p>
        </p:txBody>
      </p:sp>
      <p:sp>
        <p:nvSpPr>
          <p:cNvPr id="50179" name="Shape 135"/>
          <p:cNvSpPr txBox="1">
            <a:spLocks noGrp="1"/>
          </p:cNvSpPr>
          <p:nvPr>
            <p:ph type="body" idx="1"/>
          </p:nvPr>
        </p:nvSpPr>
        <p:spPr>
          <a:xfrm>
            <a:off x="1270000" y="2768600"/>
            <a:ext cx="10464800" cy="5715000"/>
          </a:xfrm>
        </p:spPr>
        <p:txBody>
          <a:bodyPr tIns="45700" rIns="50800" bIns="45700"/>
          <a:lstStyle/>
          <a:p>
            <a:pPr eaLnBrk="1" hangingPunct="1">
              <a:spcAft>
                <a:spcPct val="0"/>
              </a:spcAft>
              <a:buClr>
                <a:srgbClr val="000000"/>
              </a:buClr>
              <a:buSzPct val="171000"/>
              <a:buFontTx/>
              <a:buChar char="•"/>
            </a:pPr>
            <a:r>
              <a:rPr lang="en-US" smtClean="0">
                <a:solidFill>
                  <a:srgbClr val="000000"/>
                </a:solidFill>
                <a:latin typeface="Arial" charset="0"/>
                <a:cs typeface="Arial" charset="0"/>
              </a:rPr>
              <a:t>API</a:t>
            </a:r>
          </a:p>
          <a:p>
            <a:pPr eaLnBrk="1" hangingPunct="1">
              <a:spcAft>
                <a:spcPct val="0"/>
              </a:spcAft>
              <a:buClr>
                <a:srgbClr val="000000"/>
              </a:buClr>
              <a:buSzPct val="171000"/>
              <a:buFontTx/>
              <a:buChar char="•"/>
            </a:pPr>
            <a:r>
              <a:rPr lang="en-US" smtClean="0">
                <a:solidFill>
                  <a:srgbClr val="000000"/>
                </a:solidFill>
                <a:latin typeface="Arial" charset="0"/>
                <a:cs typeface="Arial" charset="0"/>
              </a:rPr>
              <a:t>Web Service</a:t>
            </a:r>
          </a:p>
          <a:p>
            <a:pPr eaLnBrk="1" hangingPunct="1">
              <a:spcAft>
                <a:spcPct val="0"/>
              </a:spcAft>
              <a:buClr>
                <a:srgbClr val="000000"/>
              </a:buClr>
              <a:buSzPct val="171000"/>
              <a:buFontTx/>
              <a:buChar char="•"/>
            </a:pPr>
            <a:r>
              <a:rPr lang="en-US" smtClean="0">
                <a:solidFill>
                  <a:srgbClr val="000000"/>
                </a:solidFill>
                <a:latin typeface="Arial" charset="0"/>
                <a:cs typeface="Arial" charset="0"/>
              </a:rPr>
              <a:t>GET and POST</a:t>
            </a:r>
          </a:p>
          <a:p>
            <a:pPr eaLnBrk="1" hangingPunct="1">
              <a:spcAft>
                <a:spcPct val="0"/>
              </a:spcAft>
              <a:buClr>
                <a:srgbClr val="000000"/>
              </a:buClr>
              <a:buSzPct val="171000"/>
              <a:buFontTx/>
              <a:buChar char="•"/>
            </a:pPr>
            <a:r>
              <a:rPr lang="en-US" smtClean="0">
                <a:solidFill>
                  <a:srgbClr val="000000"/>
                </a:solidFill>
                <a:latin typeface="Arial" charset="0"/>
                <a:cs typeface="Arial" charset="0"/>
              </a:rPr>
              <a:t>Structured Data</a:t>
            </a:r>
          </a:p>
        </p:txBody>
      </p:sp>
    </p:spTree>
  </p:cSld>
  <p:clrMapOvr>
    <a:masterClrMapping/>
  </p:clrMapOvr>
  <p:transition spd="slow">
    <p:cut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Shape 140"/>
          <p:cNvSpPr txBox="1">
            <a:spLocks noGrp="1"/>
          </p:cNvSpPr>
          <p:nvPr>
            <p:ph type="title"/>
          </p:nvPr>
        </p:nvSpPr>
        <p:spPr>
          <a:xfrm>
            <a:off x="1270000" y="254000"/>
            <a:ext cx="10464800" cy="2438400"/>
          </a:xfrm>
        </p:spPr>
        <p:txBody>
          <a:bodyPr tIns="45700" rIns="50800" bIns="45700"/>
          <a:lstStyle/>
          <a:p>
            <a:pPr eaLnBrk="1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25000"/>
            </a:pPr>
            <a:r>
              <a:rPr lang="en-US" smtClean="0">
                <a:solidFill>
                  <a:srgbClr val="000000"/>
                </a:solidFill>
                <a:latin typeface="Arial" charset="0"/>
                <a:cs typeface="Arial" charset="0"/>
              </a:rPr>
              <a:t>Terms: API</a:t>
            </a:r>
          </a:p>
        </p:txBody>
      </p:sp>
      <p:sp>
        <p:nvSpPr>
          <p:cNvPr id="52227" name="Shape 141"/>
          <p:cNvSpPr txBox="1">
            <a:spLocks noGrp="1"/>
          </p:cNvSpPr>
          <p:nvPr>
            <p:ph type="body" idx="1"/>
          </p:nvPr>
        </p:nvSpPr>
        <p:spPr>
          <a:xfrm>
            <a:off x="1270000" y="2768600"/>
            <a:ext cx="10464800" cy="5715000"/>
          </a:xfrm>
        </p:spPr>
        <p:txBody>
          <a:bodyPr tIns="45700" rIns="50800" bIns="45700"/>
          <a:lstStyle/>
          <a:p>
            <a:pPr eaLnBrk="1" hangingPunct="1">
              <a:spcAft>
                <a:spcPct val="0"/>
              </a:spcAft>
              <a:buClr>
                <a:srgbClr val="000000"/>
              </a:buClr>
              <a:buSzPct val="171000"/>
              <a:buFontTx/>
              <a:buChar char="•"/>
            </a:pPr>
            <a:r>
              <a:rPr lang="en-US" smtClean="0">
                <a:solidFill>
                  <a:srgbClr val="000000"/>
                </a:solidFill>
                <a:latin typeface="Arial" charset="0"/>
                <a:cs typeface="Arial" charset="0"/>
              </a:rPr>
              <a:t>An application programming interface (or API) is a way for developers to access parts of a remote web site and integrate it with their own site.</a:t>
            </a:r>
          </a:p>
        </p:txBody>
      </p:sp>
    </p:spTree>
  </p:cSld>
  <p:clrMapOvr>
    <a:masterClrMapping/>
  </p:clrMapOvr>
  <p:transition spd="slow">
    <p:cut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Shape 146"/>
          <p:cNvSpPr txBox="1">
            <a:spLocks noGrp="1"/>
          </p:cNvSpPr>
          <p:nvPr>
            <p:ph type="title"/>
          </p:nvPr>
        </p:nvSpPr>
        <p:spPr>
          <a:xfrm>
            <a:off x="1270000" y="254000"/>
            <a:ext cx="10464800" cy="2438400"/>
          </a:xfrm>
        </p:spPr>
        <p:txBody>
          <a:bodyPr tIns="45700" rIns="50800" bIns="45700"/>
          <a:lstStyle/>
          <a:p>
            <a:pPr eaLnBrk="1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25000"/>
            </a:pPr>
            <a:r>
              <a:rPr lang="en-US" smtClean="0">
                <a:solidFill>
                  <a:srgbClr val="000000"/>
                </a:solidFill>
                <a:latin typeface="Arial" charset="0"/>
                <a:cs typeface="Arial" charset="0"/>
              </a:rPr>
              <a:t>Terms: Web Service</a:t>
            </a:r>
          </a:p>
        </p:txBody>
      </p:sp>
      <p:sp>
        <p:nvSpPr>
          <p:cNvPr id="54275" name="Shape 147"/>
          <p:cNvSpPr txBox="1">
            <a:spLocks noGrp="1"/>
          </p:cNvSpPr>
          <p:nvPr>
            <p:ph type="body" idx="1"/>
          </p:nvPr>
        </p:nvSpPr>
        <p:spPr>
          <a:xfrm>
            <a:off x="1270000" y="2768600"/>
            <a:ext cx="10464800" cy="5715000"/>
          </a:xfrm>
        </p:spPr>
        <p:txBody>
          <a:bodyPr tIns="45700" rIns="50800" bIns="45700"/>
          <a:lstStyle/>
          <a:p>
            <a:pPr eaLnBrk="1" hangingPunct="1">
              <a:spcAft>
                <a:spcPct val="0"/>
              </a:spcAft>
              <a:buClr>
                <a:srgbClr val="000000"/>
              </a:buClr>
              <a:buSzPct val="171000"/>
              <a:buFontTx/>
              <a:buChar char="•"/>
            </a:pPr>
            <a:r>
              <a:rPr lang="en-US" smtClean="0">
                <a:solidFill>
                  <a:srgbClr val="000000"/>
                </a:solidFill>
                <a:latin typeface="Arial" charset="0"/>
                <a:cs typeface="Arial" charset="0"/>
              </a:rPr>
              <a:t>Provides access to data and/or procedures (API)</a:t>
            </a:r>
          </a:p>
          <a:p>
            <a:pPr eaLnBrk="1" hangingPunct="1">
              <a:spcAft>
                <a:spcPct val="0"/>
              </a:spcAft>
              <a:buClr>
                <a:srgbClr val="000000"/>
              </a:buClr>
              <a:buSzPct val="171000"/>
              <a:buFontTx/>
              <a:buChar char="•"/>
            </a:pPr>
            <a:r>
              <a:rPr lang="en-US" smtClean="0">
                <a:solidFill>
                  <a:srgbClr val="000000"/>
                </a:solidFill>
                <a:latin typeface="Arial" charset="0"/>
                <a:cs typeface="Arial" charset="0"/>
              </a:rPr>
              <a:t>On a remote/external system (usually)</a:t>
            </a:r>
          </a:p>
          <a:p>
            <a:pPr eaLnBrk="1" hangingPunct="1">
              <a:spcAft>
                <a:spcPct val="0"/>
              </a:spcAft>
              <a:buClr>
                <a:srgbClr val="000000"/>
              </a:buClr>
              <a:buSzPct val="171000"/>
              <a:buFontTx/>
              <a:buChar char="•"/>
            </a:pPr>
            <a:r>
              <a:rPr lang="en-US" smtClean="0">
                <a:solidFill>
                  <a:srgbClr val="000000"/>
                </a:solidFill>
                <a:latin typeface="Arial" charset="0"/>
                <a:cs typeface="Arial" charset="0"/>
              </a:rPr>
              <a:t>Use structured data for data exchange (often XML)</a:t>
            </a:r>
          </a:p>
          <a:p>
            <a:pPr eaLnBrk="1" hangingPunct="1">
              <a:spcAft>
                <a:spcPct val="0"/>
              </a:spcAft>
              <a:buClr>
                <a:srgbClr val="000000"/>
              </a:buClr>
              <a:buSzPct val="171000"/>
              <a:buFontTx/>
              <a:buChar char="•"/>
            </a:pPr>
            <a:r>
              <a:rPr lang="en-US" smtClean="0">
                <a:solidFill>
                  <a:srgbClr val="000000"/>
                </a:solidFill>
                <a:latin typeface="Arial" charset="0"/>
                <a:cs typeface="Arial" charset="0"/>
              </a:rPr>
              <a:t>Come in 3 flavors : RPC, SOAP, REST</a:t>
            </a:r>
          </a:p>
        </p:txBody>
      </p:sp>
    </p:spTree>
  </p:cSld>
  <p:clrMapOvr>
    <a:masterClrMapping/>
  </p:clrMapOvr>
  <p:transition spd="slow">
    <p:cut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Shape 152"/>
          <p:cNvSpPr txBox="1">
            <a:spLocks noGrp="1"/>
          </p:cNvSpPr>
          <p:nvPr>
            <p:ph type="title"/>
          </p:nvPr>
        </p:nvSpPr>
        <p:spPr>
          <a:xfrm>
            <a:off x="1270000" y="254000"/>
            <a:ext cx="10464800" cy="2438400"/>
          </a:xfrm>
        </p:spPr>
        <p:txBody>
          <a:bodyPr tIns="45700" rIns="50800" bIns="45700"/>
          <a:lstStyle/>
          <a:p>
            <a:pPr eaLnBrk="1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25000"/>
            </a:pPr>
            <a:r>
              <a:rPr lang="en-US" smtClean="0">
                <a:solidFill>
                  <a:srgbClr val="000000"/>
                </a:solidFill>
                <a:latin typeface="Arial" charset="0"/>
                <a:cs typeface="Arial" charset="0"/>
              </a:rPr>
              <a:t>Demo Time!</a:t>
            </a:r>
          </a:p>
        </p:txBody>
      </p:sp>
      <p:sp>
        <p:nvSpPr>
          <p:cNvPr id="56323" name="Shape 153"/>
          <p:cNvSpPr txBox="1">
            <a:spLocks noGrp="1"/>
          </p:cNvSpPr>
          <p:nvPr>
            <p:ph type="body" idx="1"/>
          </p:nvPr>
        </p:nvSpPr>
        <p:spPr>
          <a:xfrm>
            <a:off x="1270000" y="2768600"/>
            <a:ext cx="10464800" cy="5715000"/>
          </a:xfrm>
        </p:spPr>
        <p:txBody>
          <a:bodyPr tIns="45700" rIns="50800" bIns="45700"/>
          <a:lstStyle/>
          <a:p>
            <a:pPr eaLnBrk="1" hangingPunct="1">
              <a:spcAft>
                <a:spcPct val="0"/>
              </a:spcAft>
              <a:buClr>
                <a:srgbClr val="000000"/>
              </a:buClr>
              <a:buSzPct val="171000"/>
              <a:buFontTx/>
              <a:buChar char="•"/>
            </a:pPr>
            <a:r>
              <a:rPr lang="en-US" sz="3600" u="sng" smtClean="0">
                <a:solidFill>
                  <a:srgbClr val="000000"/>
                </a:solidFill>
                <a:latin typeface="Arial" charset="0"/>
                <a:cs typeface="Arial" charset="0"/>
              </a:rPr>
              <a:t>http://www.lib.montana.edu/~jason/files/api/lofi/</a:t>
            </a:r>
          </a:p>
        </p:txBody>
      </p:sp>
    </p:spTree>
  </p:cSld>
  <p:clrMapOvr>
    <a:masterClrMapping/>
  </p:clrMapOvr>
  <p:transition spd="slow">
    <p:cut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Shape 158"/>
          <p:cNvSpPr txBox="1">
            <a:spLocks noGrp="1"/>
          </p:cNvSpPr>
          <p:nvPr>
            <p:ph type="title"/>
          </p:nvPr>
        </p:nvSpPr>
        <p:spPr>
          <a:xfrm>
            <a:off x="1270000" y="254000"/>
            <a:ext cx="10464800" cy="2438400"/>
          </a:xfrm>
        </p:spPr>
        <p:txBody>
          <a:bodyPr tIns="45700" rIns="50800" bIns="45700"/>
          <a:lstStyle/>
          <a:p>
            <a:pPr eaLnBrk="1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25000"/>
            </a:pPr>
            <a:r>
              <a:rPr lang="en-US" smtClean="0">
                <a:solidFill>
                  <a:srgbClr val="000000"/>
                </a:solidFill>
                <a:latin typeface="Arial" charset="0"/>
                <a:cs typeface="Arial" charset="0"/>
              </a:rPr>
              <a:t>Terms: POST and GET</a:t>
            </a:r>
          </a:p>
        </p:txBody>
      </p:sp>
      <p:sp>
        <p:nvSpPr>
          <p:cNvPr id="58371" name="Shape 159"/>
          <p:cNvSpPr txBox="1">
            <a:spLocks noGrp="1"/>
          </p:cNvSpPr>
          <p:nvPr>
            <p:ph type="body" idx="1"/>
          </p:nvPr>
        </p:nvSpPr>
        <p:spPr>
          <a:xfrm>
            <a:off x="1270000" y="2768600"/>
            <a:ext cx="10464800" cy="5715000"/>
          </a:xfrm>
        </p:spPr>
        <p:txBody>
          <a:bodyPr tIns="45700" rIns="50800" bIns="45700"/>
          <a:lstStyle/>
          <a:p>
            <a:pPr eaLnBrk="1" hangingPunct="1">
              <a:spcAft>
                <a:spcPct val="0"/>
              </a:spcAft>
              <a:buClr>
                <a:srgbClr val="000000"/>
              </a:buClr>
              <a:buSzPct val="171000"/>
              <a:buFontTx/>
              <a:buChar char="•"/>
            </a:pPr>
            <a:r>
              <a:rPr lang="en-US" smtClean="0">
                <a:solidFill>
                  <a:srgbClr val="000000"/>
                </a:solidFill>
                <a:latin typeface="Arial" charset="0"/>
                <a:cs typeface="Arial" charset="0"/>
              </a:rPr>
              <a:t>Two primary verbs for web services actions:</a:t>
            </a:r>
          </a:p>
          <a:p>
            <a:pPr lvl="1" indent="-571500" eaLnBrk="1" hangingPunct="1">
              <a:spcAft>
                <a:spcPct val="0"/>
              </a:spcAft>
              <a:buClr>
                <a:srgbClr val="000000"/>
              </a:buClr>
              <a:buSzPct val="171000"/>
              <a:buFont typeface="Arial" charset="0"/>
              <a:buChar char="•"/>
            </a:pPr>
            <a:r>
              <a:rPr lang="en-US" smtClean="0">
                <a:solidFill>
                  <a:srgbClr val="000000"/>
                </a:solidFill>
                <a:latin typeface="Arial" charset="0"/>
                <a:cs typeface="Arial" charset="0"/>
              </a:rPr>
              <a:t>GET data from a web service</a:t>
            </a:r>
          </a:p>
          <a:p>
            <a:pPr lvl="1" indent="-571500" eaLnBrk="1" hangingPunct="1">
              <a:spcAft>
                <a:spcPct val="0"/>
              </a:spcAft>
              <a:buClr>
                <a:srgbClr val="000000"/>
              </a:buClr>
              <a:buSzPct val="171000"/>
              <a:buFont typeface="Arial" charset="0"/>
              <a:buChar char="•"/>
            </a:pPr>
            <a:r>
              <a:rPr lang="en-US" smtClean="0">
                <a:solidFill>
                  <a:srgbClr val="000000"/>
                </a:solidFill>
                <a:latin typeface="Arial" charset="0"/>
                <a:cs typeface="Arial" charset="0"/>
              </a:rPr>
              <a:t>POST data to a web service</a:t>
            </a:r>
          </a:p>
          <a:p>
            <a:pPr lvl="1" indent="-571500" eaLnBrk="1" hangingPunct="1">
              <a:spcAft>
                <a:spcPct val="0"/>
              </a:spcAft>
              <a:buClr>
                <a:srgbClr val="000000"/>
              </a:buClr>
              <a:buSzPct val="171000"/>
              <a:buFont typeface="Arial" charset="0"/>
              <a:buChar char="•"/>
            </a:pPr>
            <a:r>
              <a:rPr lang="en-US" smtClean="0">
                <a:solidFill>
                  <a:srgbClr val="000000"/>
                </a:solidFill>
                <a:latin typeface="Arial" charset="0"/>
                <a:cs typeface="Arial" charset="0"/>
              </a:rPr>
              <a:t>Read and Write actions</a:t>
            </a:r>
          </a:p>
        </p:txBody>
      </p:sp>
    </p:spTree>
  </p:cSld>
  <p:clrMapOvr>
    <a:masterClrMapping/>
  </p:clrMapOvr>
  <p:transition spd="slow">
    <p:cut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hape 58"/>
          <p:cNvSpPr txBox="1">
            <a:spLocks noGrp="1"/>
          </p:cNvSpPr>
          <p:nvPr>
            <p:ph type="title"/>
          </p:nvPr>
        </p:nvSpPr>
        <p:spPr>
          <a:xfrm>
            <a:off x="1270000" y="254000"/>
            <a:ext cx="10464800" cy="2438400"/>
          </a:xfrm>
        </p:spPr>
        <p:txBody>
          <a:bodyPr tIns="45700" rIns="50800" bIns="45700"/>
          <a:lstStyle/>
          <a:p>
            <a:pPr eaLnBrk="1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25000"/>
            </a:pPr>
            <a:r>
              <a:rPr lang="en-US" smtClean="0">
                <a:solidFill>
                  <a:srgbClr val="000000"/>
                </a:solidFill>
                <a:latin typeface="Arial" charset="0"/>
                <a:cs typeface="Arial" charset="0"/>
              </a:rPr>
              <a:t>A quick look ahead…</a:t>
            </a:r>
          </a:p>
        </p:txBody>
      </p:sp>
      <p:sp>
        <p:nvSpPr>
          <p:cNvPr id="23555" name="Shape 59"/>
          <p:cNvSpPr txBox="1">
            <a:spLocks noGrp="1"/>
          </p:cNvSpPr>
          <p:nvPr>
            <p:ph type="body" idx="1"/>
          </p:nvPr>
        </p:nvSpPr>
        <p:spPr>
          <a:xfrm>
            <a:off x="1270000" y="2768600"/>
            <a:ext cx="10464800" cy="5715000"/>
          </a:xfrm>
        </p:spPr>
        <p:txBody>
          <a:bodyPr tIns="45700" rIns="50800" bIns="45700"/>
          <a:lstStyle/>
          <a:p>
            <a:pPr lvl="1" indent="-571500" eaLnBrk="1" hangingPunct="1">
              <a:spcAft>
                <a:spcPct val="0"/>
              </a:spcAft>
              <a:buClr>
                <a:srgbClr val="000000"/>
              </a:buClr>
              <a:buSzPct val="171000"/>
              <a:buFont typeface="Arial" charset="0"/>
              <a:buChar char="•"/>
            </a:pPr>
            <a:r>
              <a:rPr lang="en-US" sz="3600" smtClean="0">
                <a:solidFill>
                  <a:srgbClr val="000000"/>
                </a:solidFill>
                <a:latin typeface="Arial" charset="0"/>
                <a:cs typeface="Arial" charset="0"/>
              </a:rPr>
              <a:t>An overview of the different web services protocols </a:t>
            </a:r>
          </a:p>
          <a:p>
            <a:pPr lvl="1" indent="-571500" eaLnBrk="1" hangingPunct="1">
              <a:spcAft>
                <a:spcPct val="0"/>
              </a:spcAft>
              <a:buClr>
                <a:srgbClr val="000000"/>
              </a:buClr>
              <a:buSzPct val="171000"/>
              <a:buFont typeface="Arial" charset="0"/>
              <a:buChar char="•"/>
            </a:pPr>
            <a:r>
              <a:rPr lang="en-US" sz="3600" smtClean="0">
                <a:solidFill>
                  <a:srgbClr val="000000"/>
                </a:solidFill>
                <a:latin typeface="Arial" charset="0"/>
                <a:cs typeface="Arial" charset="0"/>
              </a:rPr>
              <a:t>Wading through the acronym soup and major terms associated with web services</a:t>
            </a:r>
          </a:p>
          <a:p>
            <a:pPr lvl="1" indent="-571500" eaLnBrk="1" hangingPunct="1">
              <a:spcAft>
                <a:spcPct val="0"/>
              </a:spcAft>
              <a:buClr>
                <a:srgbClr val="000000"/>
              </a:buClr>
              <a:buSzPct val="171000"/>
              <a:buFont typeface="Arial" charset="0"/>
              <a:buChar char="•"/>
            </a:pPr>
            <a:r>
              <a:rPr lang="en-US" sz="3600" smtClean="0">
                <a:solidFill>
                  <a:srgbClr val="000000"/>
                </a:solidFill>
                <a:latin typeface="Arial" charset="0"/>
                <a:cs typeface="Arial" charset="0"/>
              </a:rPr>
              <a:t>Walkthrough of the code that makes it happen</a:t>
            </a:r>
          </a:p>
          <a:p>
            <a:pPr lvl="1" indent="-571500" eaLnBrk="1" hangingPunct="1">
              <a:spcAft>
                <a:spcPct val="0"/>
              </a:spcAft>
              <a:buClr>
                <a:srgbClr val="000000"/>
              </a:buClr>
              <a:buSzPct val="171000"/>
              <a:buFont typeface="Arial" charset="0"/>
              <a:buChar char="•"/>
            </a:pPr>
            <a:r>
              <a:rPr lang="en-US" sz="3600" smtClean="0">
                <a:solidFill>
                  <a:srgbClr val="000000"/>
                </a:solidFill>
                <a:latin typeface="Arial" charset="0"/>
                <a:cs typeface="Arial" charset="0"/>
              </a:rPr>
              <a:t>Code lab</a:t>
            </a:r>
          </a:p>
        </p:txBody>
      </p:sp>
    </p:spTree>
  </p:cSld>
  <p:clrMapOvr>
    <a:masterClrMapping/>
  </p:clrMapOvr>
  <p:transition spd="slow">
    <p:cut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Shape 164"/>
          <p:cNvSpPr txBox="1">
            <a:spLocks noGrp="1"/>
          </p:cNvSpPr>
          <p:nvPr>
            <p:ph type="title"/>
          </p:nvPr>
        </p:nvSpPr>
        <p:spPr>
          <a:xfrm>
            <a:off x="1270000" y="254000"/>
            <a:ext cx="10464800" cy="2438400"/>
          </a:xfrm>
        </p:spPr>
        <p:txBody>
          <a:bodyPr tIns="45700" rIns="50800" bIns="45700"/>
          <a:lstStyle/>
          <a:p>
            <a:pPr eaLnBrk="1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25000"/>
            </a:pPr>
            <a:r>
              <a:rPr lang="en-US" smtClean="0">
                <a:solidFill>
                  <a:srgbClr val="000000"/>
                </a:solidFill>
                <a:latin typeface="Arial" charset="0"/>
                <a:cs typeface="Arial" charset="0"/>
              </a:rPr>
              <a:t>Terms: Structured Data</a:t>
            </a:r>
          </a:p>
        </p:txBody>
      </p:sp>
      <p:sp>
        <p:nvSpPr>
          <p:cNvPr id="60419" name="Shape 165"/>
          <p:cNvSpPr txBox="1">
            <a:spLocks noGrp="1"/>
          </p:cNvSpPr>
          <p:nvPr>
            <p:ph type="body" idx="1"/>
          </p:nvPr>
        </p:nvSpPr>
        <p:spPr>
          <a:xfrm>
            <a:off x="1270000" y="2768600"/>
            <a:ext cx="10464800" cy="5715000"/>
          </a:xfrm>
        </p:spPr>
        <p:txBody>
          <a:bodyPr tIns="45700" rIns="50800" bIns="45700"/>
          <a:lstStyle/>
          <a:p>
            <a:pPr eaLnBrk="1" hangingPunct="1">
              <a:spcAft>
                <a:spcPct val="0"/>
              </a:spcAft>
              <a:buClr>
                <a:srgbClr val="000000"/>
              </a:buClr>
              <a:buSzPct val="171000"/>
              <a:buFontTx/>
              <a:buChar char="•"/>
            </a:pPr>
            <a:r>
              <a:rPr lang="en-US" smtClean="0">
                <a:solidFill>
                  <a:srgbClr val="000000"/>
                </a:solidFill>
                <a:latin typeface="Arial" charset="0"/>
                <a:cs typeface="Arial" charset="0"/>
              </a:rPr>
              <a:t>Structured data = XML and JSON</a:t>
            </a:r>
          </a:p>
          <a:p>
            <a:pPr lvl="1" indent="-571500" eaLnBrk="1" hangingPunct="1">
              <a:spcAft>
                <a:spcPct val="0"/>
              </a:spcAft>
              <a:buClr>
                <a:srgbClr val="000000"/>
              </a:buClr>
              <a:buSzPct val="171000"/>
              <a:buFont typeface="Arial" charset="0"/>
              <a:buChar char="•"/>
            </a:pPr>
            <a:r>
              <a:rPr lang="en-US" smtClean="0">
                <a:solidFill>
                  <a:srgbClr val="000000"/>
                </a:solidFill>
                <a:latin typeface="Arial" charset="0"/>
                <a:cs typeface="Arial" charset="0"/>
              </a:rPr>
              <a:t>Extensible Mark-up Language and Javascript Object Notation</a:t>
            </a:r>
          </a:p>
          <a:p>
            <a:pPr lvl="1" indent="-571500" eaLnBrk="1" hangingPunct="1">
              <a:spcAft>
                <a:spcPct val="0"/>
              </a:spcAft>
              <a:buClr>
                <a:srgbClr val="000000"/>
              </a:buClr>
              <a:buSzPct val="171000"/>
              <a:buFont typeface="Arial" charset="0"/>
              <a:buChar char="•"/>
            </a:pPr>
            <a:r>
              <a:rPr lang="en-US" smtClean="0">
                <a:solidFill>
                  <a:srgbClr val="000000"/>
                </a:solidFill>
                <a:latin typeface="Arial" charset="0"/>
                <a:cs typeface="Arial" charset="0"/>
              </a:rPr>
              <a:t>Flexible mark-up languages</a:t>
            </a:r>
          </a:p>
          <a:p>
            <a:pPr lvl="1" indent="-571500" eaLnBrk="1" hangingPunct="1">
              <a:spcAft>
                <a:spcPct val="0"/>
              </a:spcAft>
              <a:buClr>
                <a:srgbClr val="000000"/>
              </a:buClr>
              <a:buSzPct val="171000"/>
              <a:buFont typeface="Arial" charset="0"/>
              <a:buChar char="•"/>
            </a:pPr>
            <a:r>
              <a:rPr lang="en-US" smtClean="0">
                <a:solidFill>
                  <a:srgbClr val="000000"/>
                </a:solidFill>
                <a:latin typeface="Arial" charset="0"/>
                <a:cs typeface="Arial" charset="0"/>
              </a:rPr>
              <a:t>Lightweight and easy to parse</a:t>
            </a:r>
          </a:p>
          <a:p>
            <a:pPr lvl="1" indent="-571500" eaLnBrk="1" hangingPunct="1">
              <a:spcAft>
                <a:spcPct val="0"/>
              </a:spcAft>
              <a:buClr>
                <a:srgbClr val="000000"/>
              </a:buClr>
              <a:buSzPct val="171000"/>
              <a:buFont typeface="Arial" charset="0"/>
              <a:buChar char="•"/>
            </a:pPr>
            <a:r>
              <a:rPr lang="en-US" smtClean="0">
                <a:solidFill>
                  <a:srgbClr val="000000"/>
                </a:solidFill>
                <a:latin typeface="Arial" charset="0"/>
                <a:cs typeface="Arial" charset="0"/>
              </a:rPr>
              <a:t>Allow communication between disparate systems</a:t>
            </a:r>
          </a:p>
        </p:txBody>
      </p:sp>
    </p:spTree>
  </p:cSld>
  <p:clrMapOvr>
    <a:masterClrMapping/>
  </p:clrMapOvr>
  <p:transition spd="slow">
    <p:cut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Shape 170"/>
          <p:cNvSpPr txBox="1">
            <a:spLocks noGrp="1"/>
          </p:cNvSpPr>
          <p:nvPr>
            <p:ph type="title"/>
          </p:nvPr>
        </p:nvSpPr>
        <p:spPr>
          <a:xfrm>
            <a:off x="1270000" y="254000"/>
            <a:ext cx="10464800" cy="2438400"/>
          </a:xfrm>
        </p:spPr>
        <p:txBody>
          <a:bodyPr tIns="45700" rIns="50800" bIns="45700"/>
          <a:lstStyle/>
          <a:p>
            <a:pPr eaLnBrk="1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25000"/>
            </a:pPr>
            <a:r>
              <a:rPr lang="en-US" smtClean="0">
                <a:solidFill>
                  <a:srgbClr val="000000"/>
                </a:solidFill>
                <a:latin typeface="Arial" charset="0"/>
                <a:cs typeface="Arial" charset="0"/>
              </a:rPr>
              <a:t>Putting it all together</a:t>
            </a:r>
          </a:p>
        </p:txBody>
      </p:sp>
      <p:sp>
        <p:nvSpPr>
          <p:cNvPr id="62467" name="Shape 171"/>
          <p:cNvSpPr txBox="1">
            <a:spLocks noGrp="1"/>
          </p:cNvSpPr>
          <p:nvPr>
            <p:ph type="body" idx="1"/>
          </p:nvPr>
        </p:nvSpPr>
        <p:spPr>
          <a:xfrm>
            <a:off x="1270000" y="2768600"/>
            <a:ext cx="10464800" cy="5715000"/>
          </a:xfrm>
        </p:spPr>
        <p:txBody>
          <a:bodyPr tIns="45700" rIns="50800" bIns="45700"/>
          <a:lstStyle/>
          <a:p>
            <a:pPr eaLnBrk="1" hangingPunct="1">
              <a:spcAft>
                <a:spcPct val="0"/>
              </a:spcAft>
              <a:buClr>
                <a:srgbClr val="000000"/>
              </a:buClr>
              <a:buSzPct val="171000"/>
              <a:buFontTx/>
              <a:buChar char="•"/>
            </a:pPr>
            <a:r>
              <a:rPr lang="en-US" smtClean="0">
                <a:solidFill>
                  <a:srgbClr val="000000"/>
                </a:solidFill>
                <a:latin typeface="Arial" charset="0"/>
                <a:cs typeface="Arial" charset="0"/>
              </a:rPr>
              <a:t>Data access = Web Services (REST, SOAP, XML-RPC)</a:t>
            </a:r>
          </a:p>
          <a:p>
            <a:pPr eaLnBrk="1" hangingPunct="1">
              <a:spcAft>
                <a:spcPct val="0"/>
              </a:spcAft>
              <a:buClr>
                <a:srgbClr val="000000"/>
              </a:buClr>
              <a:buSzPct val="171000"/>
              <a:buFontTx/>
              <a:buChar char="•"/>
            </a:pPr>
            <a:r>
              <a:rPr lang="en-US" smtClean="0">
                <a:solidFill>
                  <a:srgbClr val="000000"/>
                </a:solidFill>
                <a:latin typeface="Arial" charset="0"/>
                <a:cs typeface="Arial" charset="0"/>
              </a:rPr>
              <a:t>Data typically formatted in XML or JSON</a:t>
            </a:r>
          </a:p>
          <a:p>
            <a:pPr eaLnBrk="1" hangingPunct="1">
              <a:spcAft>
                <a:spcPct val="0"/>
              </a:spcAft>
              <a:buClr>
                <a:srgbClr val="000000"/>
              </a:buClr>
              <a:buSzPct val="171000"/>
              <a:buFontTx/>
              <a:buChar char="•"/>
            </a:pPr>
            <a:r>
              <a:rPr lang="en-US" smtClean="0">
                <a:solidFill>
                  <a:srgbClr val="000000"/>
                </a:solidFill>
                <a:latin typeface="Arial" charset="0"/>
                <a:cs typeface="Arial" charset="0"/>
              </a:rPr>
              <a:t>Data display = one or more scripting languages (javascript, PHP, python, etc)</a:t>
            </a:r>
          </a:p>
        </p:txBody>
      </p:sp>
    </p:spTree>
  </p:cSld>
  <p:clrMapOvr>
    <a:masterClrMapping/>
  </p:clrMapOvr>
  <p:transition spd="slow">
    <p:cut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Shape 176"/>
          <p:cNvSpPr txBox="1">
            <a:spLocks noGrp="1"/>
          </p:cNvSpPr>
          <p:nvPr>
            <p:ph type="title"/>
          </p:nvPr>
        </p:nvSpPr>
        <p:spPr>
          <a:xfrm>
            <a:off x="1270000" y="254000"/>
            <a:ext cx="10464800" cy="2438400"/>
          </a:xfrm>
        </p:spPr>
        <p:txBody>
          <a:bodyPr tIns="45700" rIns="50800" bIns="45700"/>
          <a:lstStyle/>
          <a:p>
            <a:pPr eaLnBrk="1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25000"/>
            </a:pPr>
            <a:r>
              <a:rPr lang="en-US" smtClean="0">
                <a:solidFill>
                  <a:srgbClr val="000000"/>
                </a:solidFill>
                <a:latin typeface="Arial" charset="0"/>
                <a:cs typeface="Arial" charset="0"/>
              </a:rPr>
              <a:t>What is REST?</a:t>
            </a:r>
          </a:p>
        </p:txBody>
      </p:sp>
      <p:sp>
        <p:nvSpPr>
          <p:cNvPr id="64515" name="Shape 177"/>
          <p:cNvSpPr txBox="1">
            <a:spLocks noGrp="1"/>
          </p:cNvSpPr>
          <p:nvPr>
            <p:ph type="body" idx="1"/>
          </p:nvPr>
        </p:nvSpPr>
        <p:spPr>
          <a:xfrm>
            <a:off x="1270000" y="2768600"/>
            <a:ext cx="10464800" cy="5715000"/>
          </a:xfrm>
        </p:spPr>
        <p:txBody>
          <a:bodyPr tIns="45700" rIns="50800" bIns="45700"/>
          <a:lstStyle/>
          <a:p>
            <a:pPr lvl="1" indent="-571500" eaLnBrk="1" hangingPunct="1">
              <a:spcAft>
                <a:spcPct val="0"/>
              </a:spcAft>
              <a:buClr>
                <a:srgbClr val="000000"/>
              </a:buClr>
              <a:buSzPct val="171000"/>
              <a:buFont typeface="Arial" charset="0"/>
              <a:buChar char="•"/>
            </a:pPr>
            <a:r>
              <a:rPr lang="en-US" smtClean="0">
                <a:solidFill>
                  <a:srgbClr val="000000"/>
                </a:solidFill>
                <a:latin typeface="Arial" charset="0"/>
                <a:cs typeface="Arial" charset="0"/>
              </a:rPr>
              <a:t>The greatest thing since sliced...</a:t>
            </a:r>
          </a:p>
          <a:p>
            <a:pPr lvl="1" indent="-571500" eaLnBrk="1" hangingPunct="1">
              <a:spcAft>
                <a:spcPct val="0"/>
              </a:spcAft>
              <a:buClr>
                <a:srgbClr val="000000"/>
              </a:buClr>
              <a:buSzPct val="171000"/>
              <a:buFont typeface="Arial" charset="0"/>
              <a:buChar char="•"/>
            </a:pPr>
            <a:r>
              <a:rPr lang="en-US" smtClean="0">
                <a:solidFill>
                  <a:srgbClr val="000000"/>
                </a:solidFill>
                <a:latin typeface="Arial" charset="0"/>
                <a:cs typeface="Arial" charset="0"/>
              </a:rPr>
              <a:t>Representational State Transfer</a:t>
            </a:r>
          </a:p>
          <a:p>
            <a:pPr lvl="1" indent="-571500" eaLnBrk="1" hangingPunct="1">
              <a:spcAft>
                <a:spcPct val="0"/>
              </a:spcAft>
              <a:buClr>
                <a:srgbClr val="000000"/>
              </a:buClr>
              <a:buSzPct val="171000"/>
              <a:buFont typeface="Arial" charset="0"/>
              <a:buChar char="•"/>
            </a:pPr>
            <a:r>
              <a:rPr lang="en-US" smtClean="0">
                <a:solidFill>
                  <a:srgbClr val="000000"/>
                </a:solidFill>
                <a:latin typeface="Arial" charset="0"/>
                <a:cs typeface="Arial" charset="0"/>
              </a:rPr>
              <a:t>Unique data resources with addresses</a:t>
            </a:r>
          </a:p>
        </p:txBody>
      </p:sp>
    </p:spTree>
  </p:cSld>
  <p:clrMapOvr>
    <a:masterClrMapping/>
  </p:clrMapOvr>
  <p:transition spd="slow">
    <p:cut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Shape 182"/>
          <p:cNvSpPr txBox="1">
            <a:spLocks noGrp="1"/>
          </p:cNvSpPr>
          <p:nvPr>
            <p:ph type="title"/>
          </p:nvPr>
        </p:nvSpPr>
        <p:spPr>
          <a:xfrm>
            <a:off x="1270000" y="254000"/>
            <a:ext cx="10464800" cy="2438400"/>
          </a:xfrm>
        </p:spPr>
        <p:txBody>
          <a:bodyPr tIns="45700" rIns="50800" bIns="45700"/>
          <a:lstStyle/>
          <a:p>
            <a:pPr eaLnBrk="1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25000"/>
            </a:pPr>
            <a:r>
              <a:rPr lang="en-US" smtClean="0">
                <a:solidFill>
                  <a:srgbClr val="000000"/>
                </a:solidFill>
                <a:latin typeface="Arial" charset="0"/>
                <a:cs typeface="Arial" charset="0"/>
              </a:rPr>
              <a:t>Theory of REST</a:t>
            </a:r>
          </a:p>
        </p:txBody>
      </p:sp>
      <p:sp>
        <p:nvSpPr>
          <p:cNvPr id="66563" name="Shape 183"/>
          <p:cNvSpPr txBox="1">
            <a:spLocks noGrp="1"/>
          </p:cNvSpPr>
          <p:nvPr>
            <p:ph type="body" idx="1"/>
          </p:nvPr>
        </p:nvSpPr>
        <p:spPr>
          <a:xfrm>
            <a:off x="1270000" y="2768600"/>
            <a:ext cx="10464800" cy="5715000"/>
          </a:xfrm>
        </p:spPr>
        <p:txBody>
          <a:bodyPr tIns="45700" rIns="50800" bIns="45700"/>
          <a:lstStyle/>
          <a:p>
            <a:pPr eaLnBrk="1" hangingPunct="1">
              <a:spcAft>
                <a:spcPct val="0"/>
              </a:spcAft>
              <a:buClr>
                <a:srgbClr val="000000"/>
              </a:buClr>
              <a:buSzPct val="171000"/>
              <a:buFontTx/>
              <a:buChar char="•"/>
            </a:pPr>
            <a:r>
              <a:rPr lang="en-US" smtClean="0">
                <a:solidFill>
                  <a:srgbClr val="000000"/>
                </a:solidFill>
                <a:latin typeface="Arial" charset="0"/>
                <a:cs typeface="Arial" charset="0"/>
              </a:rPr>
              <a:t>Focus on diversity of resources (nouns), not actions (verbs)</a:t>
            </a:r>
          </a:p>
          <a:p>
            <a:pPr eaLnBrk="1" hangingPunct="1">
              <a:spcAft>
                <a:spcPct val="0"/>
              </a:spcAft>
              <a:buClr>
                <a:srgbClr val="000000"/>
              </a:buClr>
              <a:buSzPct val="171000"/>
              <a:buFontTx/>
              <a:buChar char="•"/>
            </a:pPr>
            <a:r>
              <a:rPr lang="en-US" smtClean="0">
                <a:solidFill>
                  <a:srgbClr val="000000"/>
                </a:solidFill>
                <a:latin typeface="Arial" charset="0"/>
                <a:cs typeface="Arial" charset="0"/>
              </a:rPr>
              <a:t>Every resource is uniquely addressable</a:t>
            </a:r>
          </a:p>
          <a:p>
            <a:pPr eaLnBrk="1" hangingPunct="1">
              <a:spcAft>
                <a:spcPct val="0"/>
              </a:spcAft>
              <a:buClr>
                <a:srgbClr val="000000"/>
              </a:buClr>
              <a:buSzPct val="171000"/>
              <a:buFontTx/>
              <a:buChar char="•"/>
            </a:pPr>
            <a:r>
              <a:rPr lang="en-US" smtClean="0">
                <a:solidFill>
                  <a:srgbClr val="000000"/>
                </a:solidFill>
                <a:latin typeface="Arial" charset="0"/>
                <a:cs typeface="Arial" charset="0"/>
              </a:rPr>
              <a:t>All resources share the same constrained interface for transfer of state (actions)</a:t>
            </a:r>
          </a:p>
          <a:p>
            <a:pPr eaLnBrk="1" hangingPunct="1">
              <a:spcAft>
                <a:spcPct val="0"/>
              </a:spcAft>
              <a:buClr>
                <a:srgbClr val="000000"/>
              </a:buClr>
              <a:buSzPct val="171000"/>
              <a:buFontTx/>
              <a:buChar char="•"/>
            </a:pPr>
            <a:r>
              <a:rPr lang="en-US" smtClean="0">
                <a:solidFill>
                  <a:srgbClr val="000000"/>
                </a:solidFill>
                <a:latin typeface="Arial" charset="0"/>
                <a:cs typeface="Arial" charset="0"/>
              </a:rPr>
              <a:t>Must be stateless, cacheable, and layered</a:t>
            </a:r>
          </a:p>
        </p:txBody>
      </p:sp>
    </p:spTree>
  </p:cSld>
  <p:clrMapOvr>
    <a:masterClrMapping/>
  </p:clrMapOvr>
  <p:transition spd="slow">
    <p:cut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Shape 188"/>
          <p:cNvSpPr txBox="1">
            <a:spLocks noGrp="1"/>
          </p:cNvSpPr>
          <p:nvPr>
            <p:ph type="title"/>
          </p:nvPr>
        </p:nvSpPr>
        <p:spPr>
          <a:xfrm>
            <a:off x="1270000" y="254000"/>
            <a:ext cx="10464800" cy="2438400"/>
          </a:xfrm>
        </p:spPr>
        <p:txBody>
          <a:bodyPr tIns="45700" rIns="50800" bIns="45700"/>
          <a:lstStyle/>
          <a:p>
            <a:pPr eaLnBrk="1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25000"/>
            </a:pPr>
            <a:r>
              <a:rPr lang="en-US" smtClean="0">
                <a:solidFill>
                  <a:srgbClr val="000000"/>
                </a:solidFill>
                <a:latin typeface="Arial" charset="0"/>
                <a:cs typeface="Arial" charset="0"/>
              </a:rPr>
              <a:t>REST = Web Protocol</a:t>
            </a:r>
          </a:p>
        </p:txBody>
      </p:sp>
      <p:sp>
        <p:nvSpPr>
          <p:cNvPr id="68611" name="Shape 189"/>
          <p:cNvSpPr txBox="1">
            <a:spLocks noGrp="1"/>
          </p:cNvSpPr>
          <p:nvPr>
            <p:ph type="body" idx="1"/>
          </p:nvPr>
        </p:nvSpPr>
        <p:spPr>
          <a:xfrm>
            <a:off x="1270000" y="2768600"/>
            <a:ext cx="10464800" cy="5715000"/>
          </a:xfrm>
        </p:spPr>
        <p:txBody>
          <a:bodyPr tIns="45700" rIns="50800" bIns="45700"/>
          <a:lstStyle/>
          <a:p>
            <a:pPr eaLnBrk="1" hangingPunct="1">
              <a:spcAft>
                <a:spcPct val="0"/>
              </a:spcAft>
              <a:buClr>
                <a:srgbClr val="000000"/>
              </a:buClr>
              <a:buSzPct val="171000"/>
              <a:buFontTx/>
              <a:buChar char="•"/>
            </a:pPr>
            <a:r>
              <a:rPr lang="en-US" smtClean="0">
                <a:solidFill>
                  <a:srgbClr val="000000"/>
                </a:solidFill>
                <a:latin typeface="Arial" charset="0"/>
                <a:cs typeface="Arial" charset="0"/>
              </a:rPr>
              <a:t>Web As Prime Example</a:t>
            </a:r>
          </a:p>
          <a:p>
            <a:pPr lvl="1" indent="-571500" eaLnBrk="1" hangingPunct="1">
              <a:spcAft>
                <a:spcPct val="0"/>
              </a:spcAft>
              <a:buClr>
                <a:srgbClr val="000000"/>
              </a:buClr>
              <a:buSzPct val="171000"/>
              <a:buFont typeface="Arial" charset="0"/>
              <a:buChar char="•"/>
            </a:pPr>
            <a:r>
              <a:rPr lang="en-US" smtClean="0">
                <a:solidFill>
                  <a:srgbClr val="000000"/>
                </a:solidFill>
                <a:latin typeface="Arial" charset="0"/>
                <a:cs typeface="Arial" charset="0"/>
              </a:rPr>
              <a:t>URLs uniquely address resources</a:t>
            </a:r>
          </a:p>
          <a:p>
            <a:pPr lvl="1" indent="-571500" eaLnBrk="1" hangingPunct="1">
              <a:spcAft>
                <a:spcPct val="0"/>
              </a:spcAft>
              <a:buClr>
                <a:srgbClr val="000000"/>
              </a:buClr>
              <a:buSzPct val="171000"/>
              <a:buFont typeface="Arial" charset="0"/>
              <a:buChar char="•"/>
            </a:pPr>
            <a:r>
              <a:rPr lang="en-US" smtClean="0">
                <a:solidFill>
                  <a:srgbClr val="000000"/>
                </a:solidFill>
                <a:latin typeface="Arial" charset="0"/>
                <a:cs typeface="Arial" charset="0"/>
              </a:rPr>
              <a:t>HTTP methods (GET, POST, HEAD, etc.) and content types provide a constrained interface</a:t>
            </a:r>
          </a:p>
          <a:p>
            <a:pPr lvl="1" indent="-571500" eaLnBrk="1" hangingPunct="1">
              <a:spcAft>
                <a:spcPct val="0"/>
              </a:spcAft>
              <a:buClr>
                <a:srgbClr val="000000"/>
              </a:buClr>
              <a:buSzPct val="171000"/>
              <a:buFont typeface="Arial" charset="0"/>
              <a:buChar char="•"/>
            </a:pPr>
            <a:r>
              <a:rPr lang="en-US" smtClean="0">
                <a:solidFill>
                  <a:srgbClr val="000000"/>
                </a:solidFill>
                <a:latin typeface="Arial" charset="0"/>
                <a:cs typeface="Arial" charset="0"/>
              </a:rPr>
              <a:t>All transactions are atomic</a:t>
            </a:r>
          </a:p>
          <a:p>
            <a:pPr lvl="1" indent="-571500" eaLnBrk="1" hangingPunct="1">
              <a:spcAft>
                <a:spcPct val="0"/>
              </a:spcAft>
              <a:buClr>
                <a:srgbClr val="000000"/>
              </a:buClr>
              <a:buSzPct val="171000"/>
              <a:buFont typeface="Arial" charset="0"/>
              <a:buChar char="•"/>
            </a:pPr>
            <a:r>
              <a:rPr lang="en-US" smtClean="0">
                <a:solidFill>
                  <a:srgbClr val="000000"/>
                </a:solidFill>
                <a:latin typeface="Arial" charset="0"/>
                <a:cs typeface="Arial" charset="0"/>
              </a:rPr>
              <a:t>HTTP provides cache control</a:t>
            </a:r>
          </a:p>
        </p:txBody>
      </p:sp>
    </p:spTree>
  </p:cSld>
  <p:clrMapOvr>
    <a:masterClrMapping/>
  </p:clrMapOvr>
  <p:transition spd="slow">
    <p:cut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Shape 194"/>
          <p:cNvSpPr txBox="1">
            <a:spLocks noGrp="1"/>
          </p:cNvSpPr>
          <p:nvPr>
            <p:ph type="title"/>
          </p:nvPr>
        </p:nvSpPr>
        <p:spPr>
          <a:xfrm>
            <a:off x="1270000" y="254000"/>
            <a:ext cx="10464800" cy="2438400"/>
          </a:xfrm>
        </p:spPr>
        <p:txBody>
          <a:bodyPr tIns="45700" rIns="50800" bIns="45700"/>
          <a:lstStyle/>
          <a:p>
            <a:pPr eaLnBrk="1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25000"/>
            </a:pPr>
            <a:r>
              <a:rPr lang="en-US" smtClean="0">
                <a:solidFill>
                  <a:srgbClr val="000000"/>
                </a:solidFill>
                <a:latin typeface="Arial" charset="0"/>
                <a:cs typeface="Arial" charset="0"/>
              </a:rPr>
              <a:t>REST: Final Thoughts</a:t>
            </a:r>
          </a:p>
        </p:txBody>
      </p:sp>
      <p:sp>
        <p:nvSpPr>
          <p:cNvPr id="70659" name="Shape 195"/>
          <p:cNvSpPr txBox="1">
            <a:spLocks noGrp="1"/>
          </p:cNvSpPr>
          <p:nvPr>
            <p:ph type="body" idx="1"/>
          </p:nvPr>
        </p:nvSpPr>
        <p:spPr>
          <a:xfrm>
            <a:off x="1270000" y="2768600"/>
            <a:ext cx="10464800" cy="5715000"/>
          </a:xfrm>
        </p:spPr>
        <p:txBody>
          <a:bodyPr tIns="45700" rIns="50800" bIns="45700"/>
          <a:lstStyle/>
          <a:p>
            <a:pPr lvl="1" indent="-571500" eaLnBrk="1" hangingPunct="1">
              <a:spcAft>
                <a:spcPct val="0"/>
              </a:spcAft>
              <a:buClr>
                <a:srgbClr val="000000"/>
              </a:buClr>
              <a:buSzPct val="171000"/>
              <a:buFont typeface="Arial" charset="0"/>
              <a:buChar char="•"/>
            </a:pPr>
            <a:r>
              <a:rPr lang="en-US" smtClean="0">
                <a:solidFill>
                  <a:srgbClr val="000000"/>
                </a:solidFill>
                <a:latin typeface="Arial" charset="0"/>
                <a:cs typeface="Arial" charset="0"/>
              </a:rPr>
              <a:t>Similarity to web - easy to understand</a:t>
            </a:r>
          </a:p>
          <a:p>
            <a:pPr lvl="1" indent="-571500" eaLnBrk="1" hangingPunct="1">
              <a:spcAft>
                <a:spcPct val="0"/>
              </a:spcAft>
              <a:buClr>
                <a:srgbClr val="000000"/>
              </a:buClr>
              <a:buSzPct val="171000"/>
              <a:buFont typeface="Arial" charset="0"/>
              <a:buChar char="•"/>
            </a:pPr>
            <a:r>
              <a:rPr lang="en-US" smtClean="0">
                <a:solidFill>
                  <a:srgbClr val="000000"/>
                </a:solidFill>
                <a:latin typeface="Arial" charset="0"/>
                <a:cs typeface="Arial" charset="0"/>
              </a:rPr>
              <a:t>URL is the method</a:t>
            </a:r>
          </a:p>
          <a:p>
            <a:pPr lvl="1" indent="-571500" eaLnBrk="1" hangingPunct="1">
              <a:spcAft>
                <a:spcPct val="0"/>
              </a:spcAft>
              <a:buClr>
                <a:srgbClr val="000000"/>
              </a:buClr>
              <a:buSzPct val="171000"/>
              <a:buFont typeface="Arial" charset="0"/>
              <a:buChar char="•"/>
            </a:pPr>
            <a:r>
              <a:rPr lang="en-US" smtClean="0">
                <a:solidFill>
                  <a:srgbClr val="000000"/>
                </a:solidFill>
                <a:latin typeface="Arial" charset="0"/>
                <a:cs typeface="Arial" charset="0"/>
              </a:rPr>
              <a:t>Most popular type of web service</a:t>
            </a:r>
          </a:p>
        </p:txBody>
      </p:sp>
    </p:spTree>
  </p:cSld>
  <p:clrMapOvr>
    <a:masterClrMapping/>
  </p:clrMapOvr>
  <p:transition spd="slow">
    <p:cut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Shape 200"/>
          <p:cNvSpPr txBox="1">
            <a:spLocks noGrp="1"/>
          </p:cNvSpPr>
          <p:nvPr>
            <p:ph type="title"/>
          </p:nvPr>
        </p:nvSpPr>
        <p:spPr>
          <a:xfrm>
            <a:off x="1270000" y="254000"/>
            <a:ext cx="10464800" cy="2438400"/>
          </a:xfrm>
        </p:spPr>
        <p:txBody>
          <a:bodyPr tIns="45700" rIns="50800" bIns="45700"/>
          <a:lstStyle/>
          <a:p>
            <a:pPr eaLnBrk="1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25000"/>
            </a:pPr>
            <a:r>
              <a:rPr lang="en-US" smtClean="0">
                <a:solidFill>
                  <a:srgbClr val="000000"/>
                </a:solidFill>
                <a:latin typeface="Arial" charset="0"/>
                <a:cs typeface="Arial" charset="0"/>
              </a:rPr>
              <a:t>Basic Concepts</a:t>
            </a:r>
          </a:p>
        </p:txBody>
      </p:sp>
      <p:sp>
        <p:nvSpPr>
          <p:cNvPr id="72707" name="Shape 201"/>
          <p:cNvSpPr txBox="1">
            <a:spLocks noGrp="1"/>
          </p:cNvSpPr>
          <p:nvPr>
            <p:ph type="body" idx="1"/>
          </p:nvPr>
        </p:nvSpPr>
        <p:spPr>
          <a:xfrm>
            <a:off x="1270000" y="2768600"/>
            <a:ext cx="10464800" cy="5715000"/>
          </a:xfrm>
        </p:spPr>
        <p:txBody>
          <a:bodyPr tIns="45700" rIns="50800" bIns="45700"/>
          <a:lstStyle/>
          <a:p>
            <a:pPr eaLnBrk="1" hangingPunct="1">
              <a:spcAft>
                <a:spcPct val="0"/>
              </a:spcAft>
              <a:buClr>
                <a:srgbClr val="000000"/>
              </a:buClr>
              <a:buSzPct val="171000"/>
              <a:buFontTx/>
              <a:buChar char="•"/>
            </a:pPr>
            <a:r>
              <a:rPr lang="en-US" smtClean="0">
                <a:solidFill>
                  <a:srgbClr val="000000"/>
                </a:solidFill>
                <a:latin typeface="Arial" charset="0"/>
                <a:cs typeface="Arial" charset="0"/>
              </a:rPr>
              <a:t>Variables</a:t>
            </a:r>
          </a:p>
          <a:p>
            <a:pPr eaLnBrk="1" hangingPunct="1">
              <a:spcAft>
                <a:spcPct val="0"/>
              </a:spcAft>
              <a:buClr>
                <a:srgbClr val="000000"/>
              </a:buClr>
              <a:buSzPct val="171000"/>
              <a:buFontTx/>
              <a:buChar char="•"/>
            </a:pPr>
            <a:r>
              <a:rPr lang="en-US" smtClean="0">
                <a:solidFill>
                  <a:srgbClr val="000000"/>
                </a:solidFill>
                <a:latin typeface="Arial" charset="0"/>
                <a:cs typeface="Arial" charset="0"/>
              </a:rPr>
              <a:t>Conditions</a:t>
            </a:r>
          </a:p>
          <a:p>
            <a:pPr eaLnBrk="1" hangingPunct="1">
              <a:spcAft>
                <a:spcPct val="0"/>
              </a:spcAft>
              <a:buClr>
                <a:srgbClr val="000000"/>
              </a:buClr>
              <a:buSzPct val="171000"/>
              <a:buFontTx/>
              <a:buChar char="•"/>
            </a:pPr>
            <a:r>
              <a:rPr lang="en-US" smtClean="0">
                <a:solidFill>
                  <a:srgbClr val="000000"/>
                </a:solidFill>
                <a:latin typeface="Arial" charset="0"/>
                <a:cs typeface="Arial" charset="0"/>
              </a:rPr>
              <a:t>Loops</a:t>
            </a:r>
          </a:p>
          <a:p>
            <a:pPr eaLnBrk="1" hangingPunct="1">
              <a:spcAft>
                <a:spcPct val="0"/>
              </a:spcAft>
              <a:buClr>
                <a:srgbClr val="000000"/>
              </a:buClr>
              <a:buSzPct val="171000"/>
              <a:buFontTx/>
              <a:buChar char="•"/>
            </a:pPr>
            <a:r>
              <a:rPr lang="en-US" smtClean="0">
                <a:solidFill>
                  <a:srgbClr val="000000"/>
                </a:solidFill>
                <a:latin typeface="Arial" charset="0"/>
                <a:cs typeface="Arial" charset="0"/>
              </a:rPr>
              <a:t>Functions</a:t>
            </a:r>
          </a:p>
          <a:p>
            <a:pPr eaLnBrk="1" hangingPunct="1">
              <a:spcAft>
                <a:spcPct val="0"/>
              </a:spcAft>
              <a:buClr>
                <a:srgbClr val="000000"/>
              </a:buClr>
              <a:buSzPct val="171000"/>
              <a:buFontTx/>
              <a:buChar char="•"/>
            </a:pPr>
            <a:r>
              <a:rPr lang="en-US" u="sng" smtClean="0">
                <a:solidFill>
                  <a:srgbClr val="000000"/>
                </a:solidFill>
                <a:latin typeface="Arial" charset="0"/>
                <a:cs typeface="Arial" charset="0"/>
              </a:rPr>
              <a:t>http://docs.webplatform.org/wiki/concepts/programming/programming_basics</a:t>
            </a:r>
            <a:r>
              <a:rPr lang="en-US" smtClean="0">
                <a:solidFill>
                  <a:srgbClr val="000000"/>
                </a:solidFill>
                <a:latin typeface="Arial" charset="0"/>
                <a:cs typeface="Arial" charset="0"/>
              </a:rPr>
              <a:t> </a:t>
            </a:r>
          </a:p>
        </p:txBody>
      </p:sp>
    </p:spTree>
  </p:cSld>
  <p:clrMapOvr>
    <a:masterClrMapping/>
  </p:clrMapOvr>
  <p:transition spd="slow">
    <p:cut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Shape 206"/>
          <p:cNvSpPr txBox="1">
            <a:spLocks noGrp="1"/>
          </p:cNvSpPr>
          <p:nvPr>
            <p:ph type="title"/>
          </p:nvPr>
        </p:nvSpPr>
        <p:spPr>
          <a:xfrm>
            <a:off x="1270000" y="254000"/>
            <a:ext cx="10464800" cy="2438400"/>
          </a:xfrm>
        </p:spPr>
        <p:txBody>
          <a:bodyPr tIns="45700" rIns="50800" bIns="45700"/>
          <a:lstStyle/>
          <a:p>
            <a:pPr eaLnBrk="1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25000"/>
            </a:pPr>
            <a:r>
              <a:rPr lang="en-US" smtClean="0">
                <a:solidFill>
                  <a:srgbClr val="000000"/>
                </a:solidFill>
                <a:latin typeface="Arial" charset="0"/>
                <a:cs typeface="Arial" charset="0"/>
              </a:rPr>
              <a:t>Demo Time!</a:t>
            </a:r>
          </a:p>
        </p:txBody>
      </p:sp>
      <p:sp>
        <p:nvSpPr>
          <p:cNvPr id="74755" name="Shape 207"/>
          <p:cNvSpPr txBox="1">
            <a:spLocks noGrp="1"/>
          </p:cNvSpPr>
          <p:nvPr>
            <p:ph type="body" idx="1"/>
          </p:nvPr>
        </p:nvSpPr>
        <p:spPr>
          <a:xfrm>
            <a:off x="1270000" y="2768600"/>
            <a:ext cx="10464800" cy="5715000"/>
          </a:xfrm>
        </p:spPr>
        <p:txBody>
          <a:bodyPr tIns="45700" rIns="50800" bIns="45700"/>
          <a:lstStyle/>
          <a:p>
            <a:pPr eaLnBrk="1" hangingPunct="1">
              <a:spcAft>
                <a:spcPct val="0"/>
              </a:spcAft>
              <a:buClr>
                <a:srgbClr val="000000"/>
              </a:buClr>
              <a:buSzPct val="171000"/>
              <a:buFontTx/>
              <a:buChar char="•"/>
            </a:pPr>
            <a:r>
              <a:rPr lang="en-US" smtClean="0">
                <a:solidFill>
                  <a:srgbClr val="000000"/>
                </a:solidFill>
                <a:latin typeface="Arial" charset="0"/>
                <a:cs typeface="Arial" charset="0"/>
              </a:rPr>
              <a:t>Yahoo Pipes</a:t>
            </a:r>
          </a:p>
        </p:txBody>
      </p:sp>
    </p:spTree>
  </p:cSld>
  <p:clrMapOvr>
    <a:masterClrMapping/>
  </p:clrMapOvr>
  <p:transition spd="slow">
    <p:cut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Shape 212"/>
          <p:cNvSpPr txBox="1">
            <a:spLocks noGrp="1"/>
          </p:cNvSpPr>
          <p:nvPr>
            <p:ph type="title"/>
          </p:nvPr>
        </p:nvSpPr>
        <p:spPr>
          <a:xfrm>
            <a:off x="1270000" y="254000"/>
            <a:ext cx="10464800" cy="2438400"/>
          </a:xfrm>
        </p:spPr>
        <p:txBody>
          <a:bodyPr tIns="45700" rIns="50800" bIns="45700"/>
          <a:lstStyle/>
          <a:p>
            <a:pPr eaLnBrk="1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25000"/>
            </a:pPr>
            <a:r>
              <a:rPr lang="en-US" smtClean="0">
                <a:solidFill>
                  <a:srgbClr val="000000"/>
                </a:solidFill>
                <a:latin typeface="Arial" charset="0"/>
                <a:cs typeface="Arial" charset="0"/>
              </a:rPr>
              <a:t>Yahoo Pipes</a:t>
            </a:r>
          </a:p>
        </p:txBody>
      </p:sp>
      <p:sp>
        <p:nvSpPr>
          <p:cNvPr id="76803" name="Shape 213"/>
          <p:cNvSpPr txBox="1">
            <a:spLocks noGrp="1"/>
          </p:cNvSpPr>
          <p:nvPr>
            <p:ph type="body" idx="1"/>
          </p:nvPr>
        </p:nvSpPr>
        <p:spPr>
          <a:xfrm>
            <a:off x="1270000" y="2768600"/>
            <a:ext cx="10464800" cy="5715000"/>
          </a:xfrm>
        </p:spPr>
        <p:txBody>
          <a:bodyPr tIns="45700" rIns="50800" bIns="45700"/>
          <a:lstStyle/>
          <a:p>
            <a:pPr eaLnBrk="1" hangingPunct="1">
              <a:spcAft>
                <a:spcPct val="0"/>
              </a:spcAft>
              <a:buClr>
                <a:srgbClr val="000000"/>
              </a:buClr>
              <a:buSzPct val="171000"/>
              <a:buFontTx/>
              <a:buChar char="•"/>
            </a:pPr>
            <a:r>
              <a:rPr lang="en-US" smtClean="0">
                <a:solidFill>
                  <a:srgbClr val="000000"/>
                </a:solidFill>
                <a:latin typeface="Arial" charset="0"/>
                <a:cs typeface="Arial" charset="0"/>
              </a:rPr>
              <a:t>Drag and drop UI for creating mashups</a:t>
            </a:r>
          </a:p>
          <a:p>
            <a:pPr eaLnBrk="1" hangingPunct="1">
              <a:spcAft>
                <a:spcPct val="0"/>
              </a:spcAft>
              <a:buClr>
                <a:srgbClr val="000000"/>
              </a:buClr>
              <a:buSzPct val="171000"/>
              <a:buFontTx/>
              <a:buChar char="•"/>
            </a:pPr>
            <a:r>
              <a:rPr lang="en-US" smtClean="0">
                <a:solidFill>
                  <a:srgbClr val="000000"/>
                </a:solidFill>
                <a:latin typeface="Arial" charset="0"/>
                <a:cs typeface="Arial" charset="0"/>
              </a:rPr>
              <a:t>It’s a way to play with basic programming concepts</a:t>
            </a:r>
          </a:p>
          <a:p>
            <a:pPr eaLnBrk="1" hangingPunct="1">
              <a:spcAft>
                <a:spcPct val="0"/>
              </a:spcAft>
              <a:buClr>
                <a:srgbClr val="000000"/>
              </a:buClr>
              <a:buSzPct val="171000"/>
              <a:buFontTx/>
              <a:buChar char="•"/>
            </a:pPr>
            <a:r>
              <a:rPr lang="en-US" smtClean="0">
                <a:solidFill>
                  <a:srgbClr val="000000"/>
                </a:solidFill>
                <a:latin typeface="Arial" charset="0"/>
                <a:cs typeface="Arial" charset="0"/>
              </a:rPr>
              <a:t>Lots of examples - clone them!</a:t>
            </a:r>
          </a:p>
          <a:p>
            <a:pPr eaLnBrk="1" hangingPunct="1">
              <a:spcAft>
                <a:spcPct val="0"/>
              </a:spcAft>
              <a:buClr>
                <a:srgbClr val="000000"/>
              </a:buClr>
              <a:buSzPct val="171000"/>
              <a:buFontTx/>
              <a:buChar char="•"/>
            </a:pPr>
            <a:r>
              <a:rPr lang="en-US" smtClean="0">
                <a:solidFill>
                  <a:srgbClr val="000000"/>
                </a:solidFill>
                <a:latin typeface="Arial" charset="0"/>
                <a:cs typeface="Arial" charset="0"/>
              </a:rPr>
              <a:t>Variety of inputs and outputs</a:t>
            </a:r>
          </a:p>
        </p:txBody>
      </p:sp>
    </p:spTree>
  </p:cSld>
  <p:clrMapOvr>
    <a:masterClrMapping/>
  </p:clrMapOvr>
  <p:transition spd="slow">
    <p:cut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Shape 218"/>
          <p:cNvSpPr txBox="1">
            <a:spLocks noGrp="1"/>
          </p:cNvSpPr>
          <p:nvPr>
            <p:ph type="title"/>
          </p:nvPr>
        </p:nvSpPr>
        <p:spPr>
          <a:xfrm>
            <a:off x="1270000" y="254000"/>
            <a:ext cx="10464800" cy="2438400"/>
          </a:xfrm>
        </p:spPr>
        <p:txBody>
          <a:bodyPr tIns="45700" rIns="50800" bIns="45700"/>
          <a:lstStyle/>
          <a:p>
            <a:pPr eaLnBrk="1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25000"/>
            </a:pPr>
            <a:r>
              <a:rPr lang="en-US" smtClean="0">
                <a:solidFill>
                  <a:srgbClr val="000000"/>
                </a:solidFill>
                <a:latin typeface="Arial" charset="0"/>
                <a:cs typeface="Arial" charset="0"/>
              </a:rPr>
              <a:t>Yahoo Pipes</a:t>
            </a:r>
          </a:p>
        </p:txBody>
      </p:sp>
      <p:sp>
        <p:nvSpPr>
          <p:cNvPr id="78851" name="Shape 219"/>
          <p:cNvSpPr txBox="1">
            <a:spLocks noGrp="1"/>
          </p:cNvSpPr>
          <p:nvPr>
            <p:ph type="body" idx="1"/>
          </p:nvPr>
        </p:nvSpPr>
        <p:spPr>
          <a:xfrm>
            <a:off x="1270000" y="2768600"/>
            <a:ext cx="10464800" cy="5715000"/>
          </a:xfrm>
        </p:spPr>
        <p:txBody>
          <a:bodyPr tIns="45700" rIns="50800" bIns="45700"/>
          <a:lstStyle/>
          <a:p>
            <a:pPr eaLnBrk="1" hangingPunct="1">
              <a:spcAft>
                <a:spcPct val="0"/>
              </a:spcAft>
              <a:buClr>
                <a:srgbClr val="000000"/>
              </a:buClr>
              <a:buSzPct val="171000"/>
              <a:buFontTx/>
              <a:buChar char="•"/>
            </a:pPr>
            <a:r>
              <a:rPr lang="en-US" smtClean="0">
                <a:solidFill>
                  <a:srgbClr val="000000"/>
                </a:solidFill>
                <a:latin typeface="Arial" charset="0"/>
                <a:cs typeface="Arial" charset="0"/>
              </a:rPr>
              <a:t>Inputs: RSS feeds, search queries, HTML pages, flickr photos, csv files (Google Spreadsheets), build your own input...</a:t>
            </a:r>
          </a:p>
          <a:p>
            <a:pPr eaLnBrk="1" hangingPunct="1">
              <a:spcAft>
                <a:spcPct val="0"/>
              </a:spcAft>
              <a:buClr>
                <a:srgbClr val="000000"/>
              </a:buClr>
              <a:buSzPct val="171000"/>
              <a:buFontTx/>
              <a:buChar char="•"/>
            </a:pPr>
            <a:r>
              <a:rPr lang="en-US" smtClean="0">
                <a:solidFill>
                  <a:srgbClr val="000000"/>
                </a:solidFill>
                <a:latin typeface="Arial" charset="0"/>
                <a:cs typeface="Arial" charset="0"/>
              </a:rPr>
              <a:t>Outputs: Javascript, RSS, JSON, PHP</a:t>
            </a:r>
          </a:p>
        </p:txBody>
      </p:sp>
    </p:spTree>
  </p:cSld>
  <p:clrMapOvr>
    <a:masterClrMapping/>
  </p:clrMapOvr>
  <p:transition spd="slow">
    <p:cut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hape 64"/>
          <p:cNvSpPr txBox="1">
            <a:spLocks noGrp="1"/>
          </p:cNvSpPr>
          <p:nvPr>
            <p:ph type="title"/>
          </p:nvPr>
        </p:nvSpPr>
        <p:spPr>
          <a:xfrm>
            <a:off x="1270000" y="254000"/>
            <a:ext cx="10464800" cy="2438400"/>
          </a:xfrm>
        </p:spPr>
        <p:txBody>
          <a:bodyPr tIns="45700" rIns="50800" bIns="45700"/>
          <a:lstStyle/>
          <a:p>
            <a:pPr eaLnBrk="1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25000"/>
            </a:pPr>
            <a:r>
              <a:rPr lang="en-US" smtClean="0">
                <a:solidFill>
                  <a:srgbClr val="000000"/>
                </a:solidFill>
                <a:latin typeface="Arial" charset="0"/>
                <a:cs typeface="Arial" charset="0"/>
              </a:rPr>
              <a:t>Questions?</a:t>
            </a:r>
          </a:p>
        </p:txBody>
      </p:sp>
      <p:sp>
        <p:nvSpPr>
          <p:cNvPr id="25603" name="Shape 65"/>
          <p:cNvSpPr txBox="1">
            <a:spLocks noGrp="1"/>
          </p:cNvSpPr>
          <p:nvPr>
            <p:ph type="body" idx="1"/>
          </p:nvPr>
        </p:nvSpPr>
        <p:spPr>
          <a:xfrm>
            <a:off x="1270000" y="2768600"/>
            <a:ext cx="10464800" cy="5715000"/>
          </a:xfrm>
        </p:spPr>
        <p:txBody>
          <a:bodyPr tIns="45700" rIns="50800" bIns="45700"/>
          <a:lstStyle/>
          <a:p>
            <a:pPr lvl="1" indent="-571500" eaLnBrk="1" hangingPunct="1">
              <a:spcAft>
                <a:spcPct val="0"/>
              </a:spcAft>
              <a:buClr>
                <a:srgbClr val="000000"/>
              </a:buClr>
              <a:buSzPct val="171000"/>
              <a:buFont typeface="Arial" charset="0"/>
              <a:buChar char="•"/>
            </a:pPr>
            <a:r>
              <a:rPr lang="en-US" smtClean="0">
                <a:solidFill>
                  <a:srgbClr val="000000"/>
                </a:solidFill>
                <a:latin typeface="Arial" charset="0"/>
                <a:cs typeface="Arial" charset="0"/>
              </a:rPr>
              <a:t>Ask anytime during the presentation</a:t>
            </a:r>
          </a:p>
          <a:p>
            <a:pPr lvl="1" indent="-571500" eaLnBrk="1" hangingPunct="1">
              <a:spcAft>
                <a:spcPct val="0"/>
              </a:spcAft>
              <a:buClr>
                <a:srgbClr val="000000"/>
              </a:buClr>
              <a:buSzPct val="171000"/>
              <a:buFont typeface="Arial" charset="0"/>
              <a:buChar char="•"/>
            </a:pPr>
            <a:r>
              <a:rPr lang="en-US" smtClean="0">
                <a:solidFill>
                  <a:srgbClr val="000000"/>
                </a:solidFill>
                <a:latin typeface="Arial" charset="0"/>
                <a:cs typeface="Arial" charset="0"/>
              </a:rPr>
              <a:t>This can be heady stuff</a:t>
            </a:r>
          </a:p>
        </p:txBody>
      </p:sp>
    </p:spTree>
  </p:cSld>
  <p:clrMapOvr>
    <a:masterClrMapping/>
  </p:clrMapOvr>
  <p:transition spd="slow">
    <p:cut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Shape 224"/>
          <p:cNvSpPr txBox="1">
            <a:spLocks noGrp="1"/>
          </p:cNvSpPr>
          <p:nvPr>
            <p:ph type="title"/>
          </p:nvPr>
        </p:nvSpPr>
        <p:spPr>
          <a:xfrm>
            <a:off x="1270000" y="254000"/>
            <a:ext cx="10464800" cy="2438400"/>
          </a:xfrm>
        </p:spPr>
        <p:txBody>
          <a:bodyPr tIns="45700" rIns="50800" bIns="45700"/>
          <a:lstStyle/>
          <a:p>
            <a:pPr eaLnBrk="1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25000"/>
            </a:pPr>
            <a:r>
              <a:rPr lang="en-US" smtClean="0">
                <a:solidFill>
                  <a:srgbClr val="000000"/>
                </a:solidFill>
                <a:latin typeface="Arial" charset="0"/>
                <a:cs typeface="Arial" charset="0"/>
              </a:rPr>
              <a:t>Yahoo Pipes Demo</a:t>
            </a:r>
          </a:p>
        </p:txBody>
      </p:sp>
      <p:sp>
        <p:nvSpPr>
          <p:cNvPr id="80899" name="Shape 225"/>
          <p:cNvSpPr txBox="1">
            <a:spLocks noGrp="1"/>
          </p:cNvSpPr>
          <p:nvPr>
            <p:ph type="body" idx="1"/>
          </p:nvPr>
        </p:nvSpPr>
        <p:spPr>
          <a:xfrm>
            <a:off x="1270000" y="2768600"/>
            <a:ext cx="10464800" cy="5715000"/>
          </a:xfrm>
        </p:spPr>
        <p:txBody>
          <a:bodyPr tIns="45700" rIns="50800" bIns="45700"/>
          <a:lstStyle/>
          <a:p>
            <a:pPr eaLnBrk="1" hangingPunct="1">
              <a:spcAft>
                <a:spcPct val="0"/>
              </a:spcAft>
              <a:buClr>
                <a:srgbClr val="000000"/>
              </a:buClr>
              <a:buSzPct val="171000"/>
              <a:buFontTx/>
              <a:buChar char="•"/>
            </a:pPr>
            <a:r>
              <a:rPr lang="en-US" smtClean="0">
                <a:solidFill>
                  <a:srgbClr val="000000"/>
                </a:solidFill>
                <a:latin typeface="Arial" charset="0"/>
                <a:cs typeface="Arial" charset="0"/>
              </a:rPr>
              <a:t>Use ‘Fetch Feed’ to fetch 2 rss feeds (drupal.org, wordpress.org)</a:t>
            </a:r>
          </a:p>
          <a:p>
            <a:pPr eaLnBrk="1" hangingPunct="1">
              <a:spcAft>
                <a:spcPct val="0"/>
              </a:spcAft>
              <a:buClr>
                <a:srgbClr val="000000"/>
              </a:buClr>
              <a:buSzPct val="171000"/>
              <a:buFontTx/>
              <a:buChar char="•"/>
            </a:pPr>
            <a:r>
              <a:rPr lang="en-US" smtClean="0">
                <a:solidFill>
                  <a:srgbClr val="000000"/>
                </a:solidFill>
                <a:latin typeface="Arial" charset="0"/>
                <a:cs typeface="Arial" charset="0"/>
              </a:rPr>
              <a:t>Use ‘filter’ to limit to two keywords (security, update)</a:t>
            </a:r>
          </a:p>
          <a:p>
            <a:pPr eaLnBrk="1" hangingPunct="1">
              <a:spcAft>
                <a:spcPct val="0"/>
              </a:spcAft>
              <a:buClr>
                <a:srgbClr val="000000"/>
              </a:buClr>
              <a:buSzPct val="171000"/>
              <a:buFontTx/>
              <a:buChar char="•"/>
            </a:pPr>
            <a:r>
              <a:rPr lang="en-US" u="sng" smtClean="0">
                <a:solidFill>
                  <a:srgbClr val="000000"/>
                </a:solidFill>
                <a:latin typeface="Arial" charset="0"/>
                <a:cs typeface="Arial" charset="0"/>
              </a:rPr>
              <a:t>http://pipes.yahoo.com/pipes/pipe.edit?_id=b49ae422dcfc463ccd414f6e16ab6152</a:t>
            </a:r>
            <a:r>
              <a:rPr lang="en-US" smtClean="0">
                <a:solidFill>
                  <a:srgbClr val="000000"/>
                </a:solidFill>
                <a:latin typeface="Arial" charset="0"/>
                <a:cs typeface="Arial" charset="0"/>
              </a:rPr>
              <a:t> </a:t>
            </a:r>
          </a:p>
        </p:txBody>
      </p:sp>
    </p:spTree>
  </p:cSld>
  <p:clrMapOvr>
    <a:masterClrMapping/>
  </p:clrMapOvr>
  <p:transition spd="slow">
    <p:cut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Shape 230"/>
          <p:cNvSpPr txBox="1">
            <a:spLocks noGrp="1"/>
          </p:cNvSpPr>
          <p:nvPr>
            <p:ph type="title"/>
          </p:nvPr>
        </p:nvSpPr>
        <p:spPr>
          <a:xfrm>
            <a:off x="1270000" y="-330200"/>
            <a:ext cx="10464800" cy="2438400"/>
          </a:xfrm>
        </p:spPr>
        <p:txBody>
          <a:bodyPr tIns="45700" rIns="50800" bIns="45700"/>
          <a:lstStyle/>
          <a:p>
            <a:pPr eaLnBrk="1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25000"/>
            </a:pPr>
            <a:r>
              <a:rPr lang="en-US" smtClean="0">
                <a:solidFill>
                  <a:srgbClr val="000000"/>
                </a:solidFill>
                <a:latin typeface="Arial" charset="0"/>
                <a:cs typeface="Arial" charset="0"/>
              </a:rPr>
              <a:t>Yahoo Pipes Demo</a:t>
            </a:r>
          </a:p>
        </p:txBody>
      </p:sp>
      <p:sp>
        <p:nvSpPr>
          <p:cNvPr id="82947" name="Shape 231"/>
          <p:cNvSpPr>
            <a:spLocks noChangeArrowheads="1"/>
          </p:cNvSpPr>
          <p:nvPr/>
        </p:nvSpPr>
        <p:spPr bwMode="auto">
          <a:xfrm>
            <a:off x="254000" y="1968500"/>
            <a:ext cx="12496800" cy="7302500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 spd="slow">
    <p:cut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hape 236"/>
          <p:cNvSpPr txBox="1">
            <a:spLocks noGrp="1"/>
          </p:cNvSpPr>
          <p:nvPr>
            <p:ph type="title"/>
          </p:nvPr>
        </p:nvSpPr>
        <p:spPr>
          <a:xfrm>
            <a:off x="1270000" y="254000"/>
            <a:ext cx="10464800" cy="2438400"/>
          </a:xfrm>
        </p:spPr>
        <p:txBody>
          <a:bodyPr tIns="45700" rIns="50800" bIns="45700"/>
          <a:lstStyle/>
          <a:p>
            <a:pPr eaLnBrk="1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25000"/>
            </a:pPr>
            <a:r>
              <a:rPr lang="en-US" smtClean="0">
                <a:solidFill>
                  <a:srgbClr val="000000"/>
                </a:solidFill>
                <a:latin typeface="Arial" charset="0"/>
                <a:cs typeface="Arial" charset="0"/>
              </a:rPr>
              <a:t>Debugging</a:t>
            </a:r>
          </a:p>
        </p:txBody>
      </p:sp>
      <p:sp>
        <p:nvSpPr>
          <p:cNvPr id="84995" name="Shape 237"/>
          <p:cNvSpPr txBox="1">
            <a:spLocks noGrp="1"/>
          </p:cNvSpPr>
          <p:nvPr>
            <p:ph type="body" idx="1"/>
          </p:nvPr>
        </p:nvSpPr>
        <p:spPr>
          <a:xfrm>
            <a:off x="1270000" y="2768600"/>
            <a:ext cx="10464800" cy="5715000"/>
          </a:xfrm>
        </p:spPr>
        <p:txBody>
          <a:bodyPr tIns="45700" rIns="50800" bIns="45700"/>
          <a:lstStyle/>
          <a:p>
            <a:pPr eaLnBrk="1" hangingPunct="1">
              <a:spcAft>
                <a:spcPct val="0"/>
              </a:spcAft>
              <a:buClr>
                <a:srgbClr val="000000"/>
              </a:buClr>
              <a:buSzPct val="171000"/>
              <a:buFontTx/>
              <a:buChar char="•"/>
            </a:pPr>
            <a:r>
              <a:rPr lang="en-US" smtClean="0">
                <a:solidFill>
                  <a:srgbClr val="000000"/>
                </a:solidFill>
                <a:latin typeface="Arial" charset="0"/>
                <a:cs typeface="Arial" charset="0"/>
              </a:rPr>
              <a:t>Browser Tools</a:t>
            </a:r>
          </a:p>
          <a:p>
            <a:pPr lvl="1" indent="-571500" eaLnBrk="1" hangingPunct="1">
              <a:spcAft>
                <a:spcPct val="0"/>
              </a:spcAft>
              <a:buClr>
                <a:srgbClr val="000000"/>
              </a:buClr>
              <a:buSzPct val="171000"/>
              <a:buFont typeface="Arial" charset="0"/>
              <a:buChar char="•"/>
            </a:pPr>
            <a:r>
              <a:rPr lang="en-US" smtClean="0">
                <a:solidFill>
                  <a:srgbClr val="000000"/>
                </a:solidFill>
                <a:latin typeface="Arial" charset="0"/>
                <a:cs typeface="Arial" charset="0"/>
              </a:rPr>
              <a:t>Firebug (Firefox) or Firebug lite (chrome)</a:t>
            </a:r>
          </a:p>
          <a:p>
            <a:pPr lvl="1" indent="-571500" eaLnBrk="1" hangingPunct="1">
              <a:spcAft>
                <a:spcPct val="0"/>
              </a:spcAft>
              <a:buClr>
                <a:srgbClr val="000000"/>
              </a:buClr>
              <a:buSzPct val="171000"/>
              <a:buFont typeface="Arial" charset="0"/>
              <a:buChar char="•"/>
            </a:pPr>
            <a:r>
              <a:rPr lang="en-US" smtClean="0">
                <a:solidFill>
                  <a:srgbClr val="000000"/>
                </a:solidFill>
                <a:latin typeface="Arial" charset="0"/>
                <a:cs typeface="Arial" charset="0"/>
              </a:rPr>
              <a:t>Advanced Rest Client (chrome) </a:t>
            </a:r>
          </a:p>
          <a:p>
            <a:pPr lvl="1" indent="-571500" eaLnBrk="1" hangingPunct="1">
              <a:spcAft>
                <a:spcPct val="0"/>
              </a:spcAft>
              <a:buClr>
                <a:srgbClr val="000000"/>
              </a:buClr>
              <a:buSzPct val="171000"/>
              <a:buFont typeface="Arial" charset="0"/>
              <a:buChar char="•"/>
            </a:pPr>
            <a:r>
              <a:rPr lang="en-US" smtClean="0">
                <a:solidFill>
                  <a:srgbClr val="000000"/>
                </a:solidFill>
                <a:latin typeface="Arial" charset="0"/>
                <a:cs typeface="Arial" charset="0"/>
              </a:rPr>
              <a:t>Chrome Developer view</a:t>
            </a:r>
          </a:p>
        </p:txBody>
      </p:sp>
    </p:spTree>
  </p:cSld>
  <p:clrMapOvr>
    <a:masterClrMapping/>
  </p:clrMapOvr>
  <p:transition spd="slow">
    <p:cut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Shape 242"/>
          <p:cNvSpPr>
            <a:spLocks noChangeArrowheads="1"/>
          </p:cNvSpPr>
          <p:nvPr/>
        </p:nvSpPr>
        <p:spPr bwMode="auto">
          <a:xfrm>
            <a:off x="914400" y="1346200"/>
            <a:ext cx="11163300" cy="7061200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 spd="slow">
    <p:cut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Shape 247"/>
          <p:cNvSpPr>
            <a:spLocks noChangeArrowheads="1"/>
          </p:cNvSpPr>
          <p:nvPr/>
        </p:nvSpPr>
        <p:spPr bwMode="auto">
          <a:xfrm>
            <a:off x="914400" y="609600"/>
            <a:ext cx="11163300" cy="8521700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 spd="slow">
    <p:cut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Shape 252"/>
          <p:cNvSpPr txBox="1">
            <a:spLocks noGrp="1"/>
          </p:cNvSpPr>
          <p:nvPr>
            <p:ph type="title"/>
          </p:nvPr>
        </p:nvSpPr>
        <p:spPr>
          <a:xfrm>
            <a:off x="1270000" y="254000"/>
            <a:ext cx="10464800" cy="2438400"/>
          </a:xfrm>
        </p:spPr>
        <p:txBody>
          <a:bodyPr tIns="45700" rIns="50800" bIns="45700"/>
          <a:lstStyle/>
          <a:p>
            <a:pPr eaLnBrk="1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25000"/>
            </a:pPr>
            <a:r>
              <a:rPr lang="en-US" smtClean="0">
                <a:solidFill>
                  <a:srgbClr val="000000"/>
                </a:solidFill>
                <a:latin typeface="Arial" charset="0"/>
                <a:cs typeface="Arial" charset="0"/>
              </a:rPr>
              <a:t>Debugging - advanced</a:t>
            </a:r>
          </a:p>
        </p:txBody>
      </p:sp>
      <p:sp>
        <p:nvSpPr>
          <p:cNvPr id="91139" name="Shape 253"/>
          <p:cNvSpPr txBox="1">
            <a:spLocks noGrp="1"/>
          </p:cNvSpPr>
          <p:nvPr>
            <p:ph type="body" idx="1"/>
          </p:nvPr>
        </p:nvSpPr>
        <p:spPr>
          <a:xfrm>
            <a:off x="1270000" y="2768600"/>
            <a:ext cx="10464800" cy="5715000"/>
          </a:xfrm>
        </p:spPr>
        <p:txBody>
          <a:bodyPr tIns="45700" rIns="50800" bIns="45700"/>
          <a:lstStyle/>
          <a:p>
            <a:pPr eaLnBrk="1" hangingPunct="1">
              <a:spcAft>
                <a:spcPct val="0"/>
              </a:spcAft>
              <a:buClr>
                <a:srgbClr val="000000"/>
              </a:buClr>
              <a:buSzPct val="147000"/>
              <a:buFontTx/>
              <a:buChar char="•"/>
            </a:pPr>
            <a:r>
              <a:rPr lang="en-US" smtClean="0">
                <a:solidFill>
                  <a:srgbClr val="000000"/>
                </a:solidFill>
                <a:latin typeface="Arial" charset="0"/>
                <a:cs typeface="Arial" charset="0"/>
              </a:rPr>
              <a:t>
</a:t>
            </a:r>
            <a:r>
              <a:rPr lang="en-US" sz="3600" smtClean="0">
                <a:solidFill>
                  <a:srgbClr val="000000"/>
                </a:solidFill>
                <a:latin typeface="Arial" charset="0"/>
                <a:cs typeface="Arial" charset="0"/>
              </a:rPr>
              <a:t>Turn error reporting on in php.ini</a:t>
            </a:r>
          </a:p>
          <a:p>
            <a:pPr eaLnBrk="1" hangingPunct="1">
              <a:spcAft>
                <a:spcPct val="0"/>
              </a:spcAft>
              <a:buClr>
                <a:srgbClr val="000000"/>
              </a:buClr>
              <a:buSzPct val="171000"/>
              <a:buFontTx/>
              <a:buChar char="•"/>
            </a:pPr>
            <a:r>
              <a:rPr lang="en-US" sz="3600" smtClean="0">
                <a:solidFill>
                  <a:srgbClr val="000000"/>
                </a:solidFill>
                <a:latin typeface="Arial" charset="0"/>
                <a:cs typeface="Arial" charset="0"/>
              </a:rPr>
              <a:t>Apache Log files</a:t>
            </a:r>
          </a:p>
        </p:txBody>
      </p:sp>
    </p:spTree>
  </p:cSld>
  <p:clrMapOvr>
    <a:masterClrMapping/>
  </p:clrMapOvr>
  <p:transition spd="slow">
    <p:cut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Shape 258"/>
          <p:cNvSpPr>
            <a:spLocks noChangeArrowheads="1"/>
          </p:cNvSpPr>
          <p:nvPr/>
        </p:nvSpPr>
        <p:spPr bwMode="auto">
          <a:xfrm>
            <a:off x="1346200" y="1066800"/>
            <a:ext cx="10312400" cy="7607300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 spd="slow">
    <p:cut/>
  </p:transition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Shape 263"/>
          <p:cNvSpPr txBox="1">
            <a:spLocks noGrp="1"/>
          </p:cNvSpPr>
          <p:nvPr>
            <p:ph type="title"/>
          </p:nvPr>
        </p:nvSpPr>
        <p:spPr>
          <a:xfrm>
            <a:off x="1270000" y="254000"/>
            <a:ext cx="10464800" cy="2438400"/>
          </a:xfrm>
        </p:spPr>
        <p:txBody>
          <a:bodyPr tIns="45700" rIns="50800" bIns="45700"/>
          <a:lstStyle/>
          <a:p>
            <a:pPr eaLnBrk="1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25000"/>
            </a:pPr>
            <a:r>
              <a:rPr lang="en-US" smtClean="0">
                <a:solidFill>
                  <a:srgbClr val="000000"/>
                </a:solidFill>
                <a:latin typeface="Arial" charset="0"/>
                <a:cs typeface="Arial" charset="0"/>
              </a:rPr>
              <a:t>Things to Do</a:t>
            </a:r>
          </a:p>
        </p:txBody>
      </p:sp>
      <p:sp>
        <p:nvSpPr>
          <p:cNvPr id="95235" name="Shape 264"/>
          <p:cNvSpPr txBox="1">
            <a:spLocks noGrp="1"/>
          </p:cNvSpPr>
          <p:nvPr>
            <p:ph type="body" idx="1"/>
          </p:nvPr>
        </p:nvSpPr>
        <p:spPr>
          <a:xfrm>
            <a:off x="1270000" y="2768600"/>
            <a:ext cx="10464800" cy="5715000"/>
          </a:xfrm>
        </p:spPr>
        <p:txBody>
          <a:bodyPr tIns="45700" rIns="50800" bIns="45700"/>
          <a:lstStyle/>
          <a:p>
            <a:pPr eaLnBrk="1" hangingPunct="1">
              <a:spcAft>
                <a:spcPct val="0"/>
              </a:spcAft>
              <a:buClr>
                <a:srgbClr val="000000"/>
              </a:buClr>
              <a:buSzPct val="171000"/>
              <a:buFontTx/>
              <a:buChar char="•"/>
            </a:pPr>
            <a:r>
              <a:rPr lang="en-US" smtClean="0">
                <a:solidFill>
                  <a:srgbClr val="000000"/>
                </a:solidFill>
                <a:latin typeface="Arial" charset="0"/>
                <a:cs typeface="Arial" charset="0"/>
              </a:rPr>
              <a:t>Get data by constructing a query url</a:t>
            </a:r>
          </a:p>
          <a:p>
            <a:pPr eaLnBrk="1" hangingPunct="1">
              <a:spcAft>
                <a:spcPct val="0"/>
              </a:spcAft>
              <a:buClr>
                <a:srgbClr val="000000"/>
              </a:buClr>
              <a:buSzPct val="171000"/>
              <a:buFontTx/>
              <a:buChar char="•"/>
            </a:pPr>
            <a:r>
              <a:rPr lang="en-US" smtClean="0">
                <a:solidFill>
                  <a:srgbClr val="000000"/>
                </a:solidFill>
                <a:latin typeface="Arial" charset="0"/>
                <a:cs typeface="Arial" charset="0"/>
              </a:rPr>
              <a:t>Parse and display the raw data as html (code samples)</a:t>
            </a:r>
          </a:p>
          <a:p>
            <a:pPr eaLnBrk="1" hangingPunct="1">
              <a:spcAft>
                <a:spcPct val="0"/>
              </a:spcAft>
              <a:buClr>
                <a:srgbClr val="000000"/>
              </a:buClr>
              <a:buSzPct val="171000"/>
              <a:buFontTx/>
              <a:buChar char="•"/>
            </a:pPr>
            <a:r>
              <a:rPr lang="en-US" smtClean="0">
                <a:solidFill>
                  <a:srgbClr val="000000"/>
                </a:solidFill>
                <a:latin typeface="Arial" charset="0"/>
                <a:cs typeface="Arial" charset="0"/>
              </a:rPr>
              <a:t>Try a mashup tool</a:t>
            </a:r>
          </a:p>
        </p:txBody>
      </p:sp>
    </p:spTree>
  </p:cSld>
  <p:clrMapOvr>
    <a:masterClrMapping/>
  </p:clrMapOvr>
  <p:transition spd="slow">
    <p:cut/>
  </p:transition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Shape 269"/>
          <p:cNvSpPr txBox="1">
            <a:spLocks noGrp="1"/>
          </p:cNvSpPr>
          <p:nvPr>
            <p:ph type="title"/>
          </p:nvPr>
        </p:nvSpPr>
        <p:spPr>
          <a:xfrm>
            <a:off x="1270000" y="254000"/>
            <a:ext cx="10464800" cy="2438400"/>
          </a:xfrm>
        </p:spPr>
        <p:txBody>
          <a:bodyPr tIns="45700" rIns="50800" bIns="45700"/>
          <a:lstStyle/>
          <a:p>
            <a:pPr eaLnBrk="1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25000"/>
            </a:pPr>
            <a:r>
              <a:rPr lang="en-US" smtClean="0">
                <a:solidFill>
                  <a:srgbClr val="000000"/>
                </a:solidFill>
                <a:latin typeface="Arial" charset="0"/>
                <a:cs typeface="Arial" charset="0"/>
              </a:rPr>
              <a:t>Step1:</a:t>
            </a:r>
            <a:br>
              <a:rPr lang="en-US" smtClean="0">
                <a:solidFill>
                  <a:srgbClr val="000000"/>
                </a:solidFill>
                <a:latin typeface="Arial" charset="0"/>
                <a:cs typeface="Arial" charset="0"/>
              </a:rPr>
            </a:br>
            <a:r>
              <a:rPr lang="en-US" smtClean="0">
                <a:solidFill>
                  <a:srgbClr val="000000"/>
                </a:solidFill>
                <a:latin typeface="Arial" charset="0"/>
                <a:cs typeface="Arial" charset="0"/>
              </a:rPr>
              <a:t>Construct a url</a:t>
            </a:r>
          </a:p>
        </p:txBody>
      </p:sp>
      <p:sp>
        <p:nvSpPr>
          <p:cNvPr id="97283" name="Shape 270"/>
          <p:cNvSpPr txBox="1">
            <a:spLocks noGrp="1"/>
          </p:cNvSpPr>
          <p:nvPr>
            <p:ph type="body" idx="1"/>
          </p:nvPr>
        </p:nvSpPr>
        <p:spPr>
          <a:xfrm>
            <a:off x="1270000" y="2768600"/>
            <a:ext cx="10464800" cy="5715000"/>
          </a:xfrm>
        </p:spPr>
        <p:txBody>
          <a:bodyPr tIns="45700" rIns="50800" bIns="45700"/>
          <a:lstStyle/>
          <a:p>
            <a:pPr eaLnBrk="1" hangingPunct="1">
              <a:spcAft>
                <a:spcPct val="0"/>
              </a:spcAft>
              <a:buClr>
                <a:srgbClr val="000000"/>
              </a:buClr>
              <a:buSzPct val="171000"/>
              <a:buFontTx/>
              <a:buChar char="•"/>
            </a:pPr>
            <a:r>
              <a:rPr lang="en-US" u="sng" smtClean="0">
                <a:solidFill>
                  <a:srgbClr val="0000E9"/>
                </a:solidFill>
                <a:latin typeface="Arial" charset="0"/>
                <a:cs typeface="Arial" charset="0"/>
              </a:rPr>
              <a:t>New York Times API Tool</a:t>
            </a:r>
          </a:p>
          <a:p>
            <a:pPr eaLnBrk="1" hangingPunct="1">
              <a:spcAft>
                <a:spcPct val="0"/>
              </a:spcAft>
              <a:buClr>
                <a:srgbClr val="000000"/>
              </a:buClr>
              <a:buSzPct val="171000"/>
              <a:buFontTx/>
              <a:buChar char="•"/>
            </a:pPr>
            <a:r>
              <a:rPr lang="en-US" u="sng" smtClean="0">
                <a:solidFill>
                  <a:schemeClr val="hlink"/>
                </a:solidFill>
                <a:latin typeface="Arial" charset="0"/>
                <a:cs typeface="Arial" charset="0"/>
                <a:hlinkClick r:id="rId3"/>
              </a:rPr>
              <a:t>Wikipedia API sandbox</a:t>
            </a:r>
          </a:p>
        </p:txBody>
      </p:sp>
    </p:spTree>
  </p:cSld>
  <p:clrMapOvr>
    <a:masterClrMapping/>
  </p:clrMapOvr>
  <p:transition spd="slow">
    <p:cut/>
  </p:transition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Shape 275"/>
          <p:cNvSpPr>
            <a:spLocks noChangeArrowheads="1"/>
          </p:cNvSpPr>
          <p:nvPr/>
        </p:nvSpPr>
        <p:spPr bwMode="auto">
          <a:xfrm>
            <a:off x="495300" y="190500"/>
            <a:ext cx="12446000" cy="9372600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 spd="slow">
    <p:cut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hape 70"/>
          <p:cNvSpPr txBox="1">
            <a:spLocks noGrp="1"/>
          </p:cNvSpPr>
          <p:nvPr>
            <p:ph type="title"/>
          </p:nvPr>
        </p:nvSpPr>
        <p:spPr>
          <a:xfrm>
            <a:off x="1270000" y="254000"/>
            <a:ext cx="10464800" cy="2438400"/>
          </a:xfrm>
        </p:spPr>
        <p:txBody>
          <a:bodyPr tIns="45700" rIns="50800" bIns="45700"/>
          <a:lstStyle/>
          <a:p>
            <a:pPr eaLnBrk="1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25000"/>
            </a:pPr>
            <a:r>
              <a:rPr lang="en-US" smtClean="0">
                <a:solidFill>
                  <a:srgbClr val="000000"/>
                </a:solidFill>
                <a:latin typeface="Arial" charset="0"/>
                <a:cs typeface="Arial" charset="0"/>
              </a:rPr>
              <a:t>Getting to know you</a:t>
            </a:r>
          </a:p>
        </p:txBody>
      </p:sp>
      <p:sp>
        <p:nvSpPr>
          <p:cNvPr id="27651" name="Shape 71"/>
          <p:cNvSpPr txBox="1">
            <a:spLocks noGrp="1"/>
          </p:cNvSpPr>
          <p:nvPr>
            <p:ph type="body" idx="1"/>
          </p:nvPr>
        </p:nvSpPr>
        <p:spPr>
          <a:xfrm>
            <a:off x="1270000" y="2768600"/>
            <a:ext cx="10464800" cy="5715000"/>
          </a:xfrm>
        </p:spPr>
        <p:txBody>
          <a:bodyPr tIns="45700" rIns="50800" bIns="45700"/>
          <a:lstStyle/>
          <a:p>
            <a:pPr eaLnBrk="1" hangingPunct="1">
              <a:spcAft>
                <a:spcPct val="0"/>
              </a:spcAft>
              <a:buClr>
                <a:srgbClr val="000000"/>
              </a:buClr>
              <a:buSzPct val="171000"/>
              <a:buFontTx/>
              <a:buChar char="•"/>
            </a:pPr>
            <a:r>
              <a:rPr lang="en-US" smtClean="0">
                <a:solidFill>
                  <a:srgbClr val="000000"/>
                </a:solidFill>
                <a:latin typeface="Arial" charset="0"/>
                <a:cs typeface="Arial" charset="0"/>
              </a:rPr>
              <a:t>About us</a:t>
            </a:r>
          </a:p>
          <a:p>
            <a:pPr eaLnBrk="1" hangingPunct="1">
              <a:spcAft>
                <a:spcPct val="0"/>
              </a:spcAft>
              <a:buClr>
                <a:srgbClr val="000000"/>
              </a:buClr>
              <a:buSzPct val="171000"/>
              <a:buFontTx/>
              <a:buChar char="•"/>
            </a:pPr>
            <a:r>
              <a:rPr lang="en-US" smtClean="0">
                <a:solidFill>
                  <a:srgbClr val="000000"/>
                </a:solidFill>
                <a:latin typeface="Arial" charset="0"/>
                <a:cs typeface="Arial" charset="0"/>
              </a:rPr>
              <a:t>About you</a:t>
            </a:r>
          </a:p>
          <a:p>
            <a:pPr lvl="1" indent="-571500" eaLnBrk="1" hangingPunct="1">
              <a:spcAft>
                <a:spcPct val="0"/>
              </a:spcAft>
              <a:buClr>
                <a:srgbClr val="000000"/>
              </a:buClr>
              <a:buSzPct val="171000"/>
              <a:buFont typeface="Arial" charset="0"/>
              <a:buChar char="•"/>
            </a:pPr>
            <a:r>
              <a:rPr lang="en-US" smtClean="0">
                <a:solidFill>
                  <a:srgbClr val="000000"/>
                </a:solidFill>
                <a:latin typeface="Arial" charset="0"/>
                <a:cs typeface="Arial" charset="0"/>
              </a:rPr>
              <a:t>Who knows XML?</a:t>
            </a:r>
          </a:p>
          <a:p>
            <a:pPr lvl="1" indent="-571500" eaLnBrk="1" hangingPunct="1">
              <a:spcAft>
                <a:spcPct val="0"/>
              </a:spcAft>
              <a:buClr>
                <a:srgbClr val="000000"/>
              </a:buClr>
              <a:buSzPct val="171000"/>
              <a:buFont typeface="Arial" charset="0"/>
              <a:buChar char="•"/>
            </a:pPr>
            <a:r>
              <a:rPr lang="en-US" smtClean="0">
                <a:solidFill>
                  <a:srgbClr val="000000"/>
                </a:solidFill>
                <a:latin typeface="Arial" charset="0"/>
                <a:cs typeface="Arial" charset="0"/>
              </a:rPr>
              <a:t>Who knows javascript and DOM?</a:t>
            </a:r>
          </a:p>
          <a:p>
            <a:pPr lvl="1" indent="-571500" eaLnBrk="1" hangingPunct="1">
              <a:spcAft>
                <a:spcPct val="0"/>
              </a:spcAft>
              <a:buClr>
                <a:srgbClr val="000000"/>
              </a:buClr>
              <a:buSzPct val="171000"/>
              <a:buFont typeface="Arial" charset="0"/>
              <a:buChar char="•"/>
            </a:pPr>
            <a:r>
              <a:rPr lang="en-US" smtClean="0">
                <a:solidFill>
                  <a:srgbClr val="000000"/>
                </a:solidFill>
                <a:latin typeface="Arial" charset="0"/>
                <a:cs typeface="Arial" charset="0"/>
              </a:rPr>
              <a:t>Who knows PHP?</a:t>
            </a:r>
          </a:p>
          <a:p>
            <a:pPr lvl="1" indent="-571500" eaLnBrk="1" hangingPunct="1">
              <a:spcAft>
                <a:spcPct val="0"/>
              </a:spcAft>
              <a:buClr>
                <a:srgbClr val="000000"/>
              </a:buClr>
              <a:buSzPct val="171000"/>
              <a:buFont typeface="Arial" charset="0"/>
              <a:buChar char="•"/>
            </a:pPr>
            <a:r>
              <a:rPr lang="en-US" smtClean="0">
                <a:solidFill>
                  <a:srgbClr val="000000"/>
                </a:solidFill>
                <a:latin typeface="Arial" charset="0"/>
                <a:cs typeface="Arial" charset="0"/>
              </a:rPr>
              <a:t>Goals for workshop?</a:t>
            </a:r>
          </a:p>
        </p:txBody>
      </p:sp>
    </p:spTree>
  </p:cSld>
  <p:clrMapOvr>
    <a:masterClrMapping/>
  </p:clrMapOvr>
  <p:transition spd="slow">
    <p:cut/>
  </p:transition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Shape 280"/>
          <p:cNvSpPr txBox="1">
            <a:spLocks noGrp="1"/>
          </p:cNvSpPr>
          <p:nvPr>
            <p:ph type="title"/>
          </p:nvPr>
        </p:nvSpPr>
        <p:spPr>
          <a:xfrm>
            <a:off x="1270000" y="254000"/>
            <a:ext cx="10464800" cy="2438400"/>
          </a:xfrm>
        </p:spPr>
        <p:txBody>
          <a:bodyPr tIns="45700" rIns="50800" bIns="45700"/>
          <a:lstStyle/>
          <a:p>
            <a:pPr eaLnBrk="1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25000"/>
            </a:pPr>
            <a:r>
              <a:rPr lang="en-US" sz="6400" smtClean="0">
                <a:solidFill>
                  <a:srgbClr val="000000"/>
                </a:solidFill>
                <a:latin typeface="Arial" charset="0"/>
                <a:cs typeface="Arial" charset="0"/>
              </a:rPr>
              <a:t>Step 2</a:t>
            </a:r>
            <a:br>
              <a:rPr lang="en-US" sz="6400" smtClean="0">
                <a:solidFill>
                  <a:srgbClr val="000000"/>
                </a:solidFill>
                <a:latin typeface="Arial" charset="0"/>
                <a:cs typeface="Arial" charset="0"/>
              </a:rPr>
            </a:br>
            <a:r>
              <a:rPr lang="en-US" sz="6400" smtClean="0">
                <a:solidFill>
                  <a:srgbClr val="000000"/>
                </a:solidFill>
                <a:latin typeface="Arial" charset="0"/>
                <a:cs typeface="Arial" charset="0"/>
              </a:rPr>
              <a:t>Work with code samples</a:t>
            </a:r>
          </a:p>
        </p:txBody>
      </p:sp>
      <p:sp>
        <p:nvSpPr>
          <p:cNvPr id="101379" name="Shape 281"/>
          <p:cNvSpPr txBox="1">
            <a:spLocks noGrp="1"/>
          </p:cNvSpPr>
          <p:nvPr>
            <p:ph type="body" idx="1"/>
          </p:nvPr>
        </p:nvSpPr>
        <p:spPr>
          <a:xfrm>
            <a:off x="1270000" y="2768600"/>
            <a:ext cx="10464800" cy="5715000"/>
          </a:xfrm>
        </p:spPr>
        <p:txBody>
          <a:bodyPr tIns="45700" rIns="50800" bIns="45700"/>
          <a:lstStyle/>
          <a:p>
            <a:pPr eaLnBrk="1" hangingPunct="1">
              <a:spcAft>
                <a:spcPct val="0"/>
              </a:spcAft>
              <a:buClr>
                <a:srgbClr val="000000"/>
              </a:buClr>
              <a:buSzPct val="171000"/>
              <a:buFontTx/>
              <a:buChar char="•"/>
            </a:pPr>
            <a:r>
              <a:rPr lang="en-US" smtClean="0">
                <a:solidFill>
                  <a:srgbClr val="000000"/>
                </a:solidFill>
                <a:latin typeface="Arial" charset="0"/>
                <a:cs typeface="Arial" charset="0"/>
              </a:rPr>
              <a:t>Parse and display the raw data as html</a:t>
            </a:r>
          </a:p>
          <a:p>
            <a:pPr eaLnBrk="1" hangingPunct="1">
              <a:spcAft>
                <a:spcPct val="0"/>
              </a:spcAft>
              <a:buClr>
                <a:srgbClr val="000000"/>
              </a:buClr>
              <a:buSzPct val="171000"/>
              <a:buFontTx/>
              <a:buChar char="•"/>
            </a:pPr>
            <a:r>
              <a:rPr lang="en-US" smtClean="0">
                <a:solidFill>
                  <a:srgbClr val="000000"/>
                </a:solidFill>
                <a:latin typeface="Arial" charset="0"/>
                <a:cs typeface="Arial" charset="0"/>
              </a:rPr>
              <a:t>Workshop Demo Files:  http://librarydev.com/mashupdemos.zip or usb key</a:t>
            </a:r>
          </a:p>
          <a:p>
            <a:pPr eaLnBrk="1" hangingPunct="1">
              <a:spcAft>
                <a:spcPct val="0"/>
              </a:spcAft>
              <a:buClr>
                <a:srgbClr val="000000"/>
              </a:buClr>
              <a:buSzPct val="171000"/>
              <a:buFontTx/>
              <a:buChar char="•"/>
            </a:pPr>
            <a:r>
              <a:rPr lang="en-US" smtClean="0">
                <a:solidFill>
                  <a:srgbClr val="000000"/>
                </a:solidFill>
                <a:latin typeface="Arial" charset="0"/>
                <a:cs typeface="Arial" charset="0"/>
              </a:rPr>
              <a:t>Extract the demo code</a:t>
            </a:r>
          </a:p>
        </p:txBody>
      </p:sp>
    </p:spTree>
  </p:cSld>
  <p:clrMapOvr>
    <a:masterClrMapping/>
  </p:clrMapOvr>
  <p:transition spd="slow">
    <p:cut/>
  </p:transition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Shape 286"/>
          <p:cNvSpPr txBox="1">
            <a:spLocks noGrp="1"/>
          </p:cNvSpPr>
          <p:nvPr>
            <p:ph type="title"/>
          </p:nvPr>
        </p:nvSpPr>
        <p:spPr>
          <a:xfrm>
            <a:off x="1270000" y="254000"/>
            <a:ext cx="10464800" cy="2438400"/>
          </a:xfrm>
        </p:spPr>
        <p:txBody>
          <a:bodyPr tIns="45700" rIns="50800" bIns="45700"/>
          <a:lstStyle/>
          <a:p>
            <a:pPr eaLnBrk="1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25000"/>
            </a:pPr>
            <a:r>
              <a:rPr lang="en-US" smtClean="0">
                <a:solidFill>
                  <a:srgbClr val="000000"/>
                </a:solidFill>
                <a:latin typeface="Arial" charset="0"/>
                <a:cs typeface="Arial" charset="0"/>
              </a:rPr>
              <a:t>Walk Throughs</a:t>
            </a:r>
          </a:p>
        </p:txBody>
      </p:sp>
      <p:sp>
        <p:nvSpPr>
          <p:cNvPr id="103427" name="Shape 287"/>
          <p:cNvSpPr txBox="1">
            <a:spLocks noGrp="1"/>
          </p:cNvSpPr>
          <p:nvPr>
            <p:ph type="body" idx="1"/>
          </p:nvPr>
        </p:nvSpPr>
        <p:spPr>
          <a:xfrm>
            <a:off x="1270000" y="2768600"/>
            <a:ext cx="10464800" cy="5715000"/>
          </a:xfrm>
        </p:spPr>
        <p:txBody>
          <a:bodyPr tIns="45700" rIns="50800" bIns="45700"/>
          <a:lstStyle/>
          <a:p>
            <a:pPr eaLnBrk="1" hangingPunct="1">
              <a:spcAft>
                <a:spcPct val="0"/>
              </a:spcAft>
              <a:buClr>
                <a:srgbClr val="000000"/>
              </a:buClr>
              <a:buSzPct val="147000"/>
              <a:buFontTx/>
              <a:buChar char="•"/>
            </a:pPr>
            <a:r>
              <a:rPr lang="en-US" smtClean="0">
                <a:solidFill>
                  <a:srgbClr val="000000"/>
                </a:solidFill>
                <a:latin typeface="Arial" charset="0"/>
                <a:cs typeface="Arial" charset="0"/>
              </a:rPr>
              <a:t>
</a:t>
            </a:r>
            <a:r>
              <a:rPr lang="en-US" sz="3600" smtClean="0">
                <a:solidFill>
                  <a:srgbClr val="000000"/>
                </a:solidFill>
                <a:latin typeface="Arial" charset="0"/>
                <a:cs typeface="Arial" charset="0"/>
              </a:rPr>
              <a:t>Flickr API example</a:t>
            </a:r>
          </a:p>
          <a:p>
            <a:pPr eaLnBrk="1" hangingPunct="1">
              <a:spcAft>
                <a:spcPct val="0"/>
              </a:spcAft>
              <a:buClr>
                <a:srgbClr val="000000"/>
              </a:buClr>
              <a:buSzPct val="171000"/>
              <a:buFontTx/>
              <a:buChar char="•"/>
            </a:pPr>
            <a:r>
              <a:rPr lang="en-US" sz="3600" smtClean="0">
                <a:solidFill>
                  <a:srgbClr val="000000"/>
                </a:solidFill>
                <a:latin typeface="Arial" charset="0"/>
                <a:cs typeface="Arial" charset="0"/>
              </a:rPr>
              <a:t>Lifestream</a:t>
            </a:r>
          </a:p>
          <a:p>
            <a:pPr eaLnBrk="1" hangingPunct="1">
              <a:spcAft>
                <a:spcPct val="0"/>
              </a:spcAft>
              <a:buClr>
                <a:srgbClr val="000000"/>
              </a:buClr>
              <a:buSzPct val="171000"/>
              <a:buFontTx/>
              <a:buChar char="•"/>
            </a:pPr>
            <a:r>
              <a:rPr lang="en-US" sz="3600" smtClean="0">
                <a:solidFill>
                  <a:srgbClr val="000000"/>
                </a:solidFill>
                <a:latin typeface="Arial" charset="0"/>
                <a:cs typeface="Arial" charset="0"/>
              </a:rPr>
              <a:t>Google spreadsheet to HTML</a:t>
            </a:r>
          </a:p>
          <a:p>
            <a:pPr eaLnBrk="1" hangingPunct="1">
              <a:spcAft>
                <a:spcPct val="0"/>
              </a:spcAft>
              <a:buClr>
                <a:srgbClr val="000000"/>
              </a:buClr>
              <a:buSzPct val="171000"/>
              <a:buFontTx/>
              <a:buChar char="•"/>
            </a:pPr>
            <a:r>
              <a:rPr lang="en-US" sz="3600" smtClean="0">
                <a:solidFill>
                  <a:srgbClr val="000000"/>
                </a:solidFill>
                <a:latin typeface="Arial" charset="0"/>
                <a:cs typeface="Arial" charset="0"/>
              </a:rPr>
              <a:t>Google Maps API example</a:t>
            </a:r>
          </a:p>
        </p:txBody>
      </p:sp>
    </p:spTree>
  </p:cSld>
  <p:clrMapOvr>
    <a:masterClrMapping/>
  </p:clrMapOvr>
  <p:transition spd="slow">
    <p:cut/>
  </p:transition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Shape 292"/>
          <p:cNvSpPr txBox="1">
            <a:spLocks noGrp="1"/>
          </p:cNvSpPr>
          <p:nvPr>
            <p:ph type="title"/>
          </p:nvPr>
        </p:nvSpPr>
        <p:spPr>
          <a:xfrm>
            <a:off x="1270000" y="254000"/>
            <a:ext cx="10464800" cy="2438400"/>
          </a:xfrm>
        </p:spPr>
        <p:txBody>
          <a:bodyPr tIns="45700" rIns="50800" bIns="45700"/>
          <a:lstStyle/>
          <a:p>
            <a:pPr eaLnBrk="1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25000"/>
            </a:pPr>
            <a:r>
              <a:rPr lang="en-US" smtClean="0">
                <a:solidFill>
                  <a:srgbClr val="000000"/>
                </a:solidFill>
                <a:latin typeface="Arial" charset="0"/>
                <a:cs typeface="Arial" charset="0"/>
              </a:rPr>
              <a:t>Flickr</a:t>
            </a:r>
          </a:p>
        </p:txBody>
      </p:sp>
      <p:sp>
        <p:nvSpPr>
          <p:cNvPr id="105475" name="Shape 293"/>
          <p:cNvSpPr txBox="1">
            <a:spLocks noGrp="1"/>
          </p:cNvSpPr>
          <p:nvPr>
            <p:ph type="body" idx="1"/>
          </p:nvPr>
        </p:nvSpPr>
        <p:spPr>
          <a:xfrm>
            <a:off x="1270000" y="2768600"/>
            <a:ext cx="10464800" cy="5715000"/>
          </a:xfrm>
        </p:spPr>
        <p:txBody>
          <a:bodyPr tIns="45700" rIns="50800" bIns="45700"/>
          <a:lstStyle/>
          <a:p>
            <a:pPr eaLnBrk="1" hangingPunct="1">
              <a:spcAft>
                <a:spcPct val="0"/>
              </a:spcAft>
              <a:buClr>
                <a:srgbClr val="000000"/>
              </a:buClr>
              <a:buSzPct val="171000"/>
              <a:buFontTx/>
              <a:buChar char="•"/>
            </a:pPr>
            <a:r>
              <a:rPr lang="en-US" smtClean="0">
                <a:solidFill>
                  <a:srgbClr val="000000"/>
                </a:solidFill>
                <a:latin typeface="Arial" charset="0"/>
                <a:cs typeface="Arial" charset="0"/>
              </a:rPr>
              <a:t>Code Demo: using the Flickr API</a:t>
            </a:r>
          </a:p>
        </p:txBody>
      </p:sp>
    </p:spTree>
  </p:cSld>
  <p:clrMapOvr>
    <a:masterClrMapping/>
  </p:clrMapOvr>
  <p:transition spd="slow">
    <p:cut/>
  </p:transition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Shape 298"/>
          <p:cNvSpPr txBox="1">
            <a:spLocks noGrp="1"/>
          </p:cNvSpPr>
          <p:nvPr>
            <p:ph type="title"/>
          </p:nvPr>
        </p:nvSpPr>
        <p:spPr>
          <a:xfrm>
            <a:off x="1270000" y="254000"/>
            <a:ext cx="10464800" cy="2438400"/>
          </a:xfrm>
        </p:spPr>
        <p:txBody>
          <a:bodyPr tIns="45700" rIns="50800" bIns="45700"/>
          <a:lstStyle/>
          <a:p>
            <a:pPr eaLnBrk="1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25000"/>
            </a:pPr>
            <a:r>
              <a:rPr lang="en-US" smtClean="0">
                <a:solidFill>
                  <a:srgbClr val="000000"/>
                </a:solidFill>
                <a:latin typeface="Arial" charset="0"/>
                <a:cs typeface="Arial" charset="0"/>
              </a:rPr>
              <a:t>Lifestream Demo</a:t>
            </a:r>
          </a:p>
        </p:txBody>
      </p:sp>
      <p:sp>
        <p:nvSpPr>
          <p:cNvPr id="299" name="Shape 299"/>
          <p:cNvSpPr txBox="1">
            <a:spLocks noGrp="1"/>
          </p:cNvSpPr>
          <p:nvPr>
            <p:ph type="body" idx="1"/>
          </p:nvPr>
        </p:nvSpPr>
        <p:spPr>
          <a:xfrm>
            <a:off x="1270000" y="2768600"/>
            <a:ext cx="10464800" cy="5715000"/>
          </a:xfrm>
        </p:spPr>
        <p:txBody>
          <a:bodyPr tIns="45700" rIns="0" bIns="45700">
            <a:noAutofit/>
          </a:bodyPr>
          <a:lstStyle/>
          <a:p>
            <a:pPr eaLnBrk="1" fontAlgn="auto" hangingPunct="1">
              <a:buSzPct val="170634"/>
              <a:defRPr/>
            </a:pPr>
            <a:r>
              <a:rPr lang="en-US">
                <a:sym typeface="Arial"/>
              </a:rPr>
              <a:t>Social Media Lifestream (jQuery) - http://www.lib.montana.edu/~jason/files/web-services/lifestream-jquery-json.html </a:t>
            </a:r>
          </a:p>
          <a:p>
            <a:pPr eaLnBrk="1" fontAlgn="auto" hangingPunct="1">
              <a:buSzPct val="170634"/>
              <a:defRPr/>
            </a:pPr>
            <a:r>
              <a:rPr lang="en-US">
                <a:sym typeface="Arial"/>
              </a:rPr>
              <a:t>lifestream-jquery-json.html file in the mashup demo folder</a:t>
            </a:r>
          </a:p>
          <a:p>
            <a:pPr indent="273050" eaLnBrk="1" fontAlgn="auto" hangingPunct="1">
              <a:defRPr/>
            </a:pPr>
            <a:endParaRPr>
              <a:sym typeface="Arial"/>
            </a:endParaRPr>
          </a:p>
          <a:p>
            <a:pPr indent="273050" eaLnBrk="1" fontAlgn="auto" hangingPunct="1">
              <a:defRPr/>
            </a:pPr>
            <a:endParaRPr>
              <a:sym typeface="Arial"/>
            </a:endParaRPr>
          </a:p>
        </p:txBody>
      </p:sp>
    </p:spTree>
  </p:cSld>
  <p:clrMapOvr>
    <a:masterClrMapping/>
  </p:clrMapOvr>
  <p:transition spd="slow">
    <p:cut/>
  </p:transition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Shape 304"/>
          <p:cNvSpPr txBox="1">
            <a:spLocks noGrp="1"/>
          </p:cNvSpPr>
          <p:nvPr>
            <p:ph type="title"/>
          </p:nvPr>
        </p:nvSpPr>
        <p:spPr>
          <a:xfrm>
            <a:off x="1270000" y="254000"/>
            <a:ext cx="10464800" cy="2438400"/>
          </a:xfrm>
        </p:spPr>
        <p:txBody>
          <a:bodyPr tIns="45700" rIns="50800" bIns="45700"/>
          <a:lstStyle/>
          <a:p>
            <a:pPr eaLnBrk="1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25000"/>
            </a:pPr>
            <a:r>
              <a:rPr lang="en-US" smtClean="0">
                <a:solidFill>
                  <a:srgbClr val="000000"/>
                </a:solidFill>
                <a:latin typeface="Arial" charset="0"/>
                <a:cs typeface="Arial" charset="0"/>
              </a:rPr>
              <a:t>Google spreadsheet</a:t>
            </a:r>
          </a:p>
        </p:txBody>
      </p:sp>
      <p:sp>
        <p:nvSpPr>
          <p:cNvPr id="109571" name="Shape 305"/>
          <p:cNvSpPr>
            <a:spLocks noChangeArrowheads="1"/>
          </p:cNvSpPr>
          <p:nvPr/>
        </p:nvSpPr>
        <p:spPr bwMode="auto">
          <a:xfrm>
            <a:off x="1892300" y="2908300"/>
            <a:ext cx="9220200" cy="5435600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 spd="slow">
    <p:cut/>
  </p:transition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Shape 310"/>
          <p:cNvSpPr>
            <a:spLocks noChangeArrowheads="1"/>
          </p:cNvSpPr>
          <p:nvPr/>
        </p:nvSpPr>
        <p:spPr bwMode="auto">
          <a:xfrm>
            <a:off x="215900" y="3365500"/>
            <a:ext cx="12560300" cy="4508500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 spd="slow">
    <p:cut/>
  </p:transition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Shape 315"/>
          <p:cNvSpPr>
            <a:spLocks noChangeArrowheads="1"/>
          </p:cNvSpPr>
          <p:nvPr/>
        </p:nvSpPr>
        <p:spPr bwMode="auto">
          <a:xfrm>
            <a:off x="152400" y="622300"/>
            <a:ext cx="12687300" cy="8496300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 spd="slow">
    <p:cut/>
  </p:transition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Shape 320"/>
          <p:cNvSpPr txBox="1">
            <a:spLocks noGrp="1"/>
          </p:cNvSpPr>
          <p:nvPr>
            <p:ph type="title"/>
          </p:nvPr>
        </p:nvSpPr>
        <p:spPr>
          <a:xfrm>
            <a:off x="1270000" y="254000"/>
            <a:ext cx="10464800" cy="2438400"/>
          </a:xfrm>
        </p:spPr>
        <p:txBody>
          <a:bodyPr tIns="45700" rIns="50800" bIns="45700"/>
          <a:lstStyle/>
          <a:p>
            <a:pPr eaLnBrk="1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25000"/>
            </a:pPr>
            <a:r>
              <a:rPr lang="en-US" smtClean="0">
                <a:solidFill>
                  <a:srgbClr val="000000"/>
                </a:solidFill>
                <a:latin typeface="Arial" charset="0"/>
                <a:cs typeface="Arial" charset="0"/>
              </a:rPr>
              <a:t>Step 3: Try a</a:t>
            </a:r>
            <a:br>
              <a:rPr lang="en-US" smtClean="0">
                <a:solidFill>
                  <a:srgbClr val="000000"/>
                </a:solidFill>
                <a:latin typeface="Arial" charset="0"/>
                <a:cs typeface="Arial" charset="0"/>
              </a:rPr>
            </a:br>
            <a:r>
              <a:rPr lang="en-US" smtClean="0">
                <a:solidFill>
                  <a:srgbClr val="000000"/>
                </a:solidFill>
                <a:latin typeface="Arial" charset="0"/>
                <a:cs typeface="Arial" charset="0"/>
              </a:rPr>
              <a:t>Mashup Tool</a:t>
            </a:r>
          </a:p>
        </p:txBody>
      </p:sp>
      <p:sp>
        <p:nvSpPr>
          <p:cNvPr id="115715" name="Shape 321"/>
          <p:cNvSpPr txBox="1">
            <a:spLocks noGrp="1"/>
          </p:cNvSpPr>
          <p:nvPr>
            <p:ph type="body" idx="1"/>
          </p:nvPr>
        </p:nvSpPr>
        <p:spPr>
          <a:xfrm>
            <a:off x="1270000" y="2768600"/>
            <a:ext cx="10464800" cy="5715000"/>
          </a:xfrm>
        </p:spPr>
        <p:txBody>
          <a:bodyPr tIns="45700" rIns="50800" bIns="45700"/>
          <a:lstStyle/>
          <a:p>
            <a:pPr lvl="1" indent="-571500" eaLnBrk="1" hangingPunct="1">
              <a:spcAft>
                <a:spcPct val="0"/>
              </a:spcAft>
              <a:buClr>
                <a:srgbClr val="000000"/>
              </a:buClr>
              <a:buSzPct val="171000"/>
              <a:buFont typeface="Arial" charset="0"/>
              <a:buChar char="•"/>
            </a:pPr>
            <a:r>
              <a:rPr lang="en-US" smtClean="0">
                <a:solidFill>
                  <a:srgbClr val="000000"/>
                </a:solidFill>
                <a:latin typeface="Arial" charset="0"/>
                <a:cs typeface="Arial" charset="0"/>
              </a:rPr>
              <a:t>Yahoo Pipes</a:t>
            </a:r>
          </a:p>
          <a:p>
            <a:pPr lvl="1" indent="-571500" eaLnBrk="1" hangingPunct="1">
              <a:spcAft>
                <a:spcPct val="0"/>
              </a:spcAft>
              <a:buClr>
                <a:srgbClr val="000000"/>
              </a:buClr>
              <a:buSzPct val="171000"/>
              <a:buFont typeface="Arial" charset="0"/>
              <a:buChar char="•"/>
            </a:pPr>
            <a:r>
              <a:rPr lang="en-US" smtClean="0">
                <a:solidFill>
                  <a:srgbClr val="000000"/>
                </a:solidFill>
                <a:latin typeface="Arial" charset="0"/>
                <a:cs typeface="Arial" charset="0"/>
              </a:rPr>
              <a:t>Google Code Playground</a:t>
            </a:r>
          </a:p>
          <a:p>
            <a:pPr lvl="1" indent="-571500" eaLnBrk="1" hangingPunct="1">
              <a:spcAft>
                <a:spcPct val="0"/>
              </a:spcAft>
              <a:buClr>
                <a:srgbClr val="000000"/>
              </a:buClr>
              <a:buSzPct val="171000"/>
              <a:buFont typeface="Arial" charset="0"/>
              <a:buChar char="•"/>
            </a:pPr>
            <a:r>
              <a:rPr lang="en-US" smtClean="0">
                <a:solidFill>
                  <a:srgbClr val="000000"/>
                </a:solidFill>
                <a:latin typeface="Arial" charset="0"/>
                <a:cs typeface="Arial" charset="0"/>
              </a:rPr>
              <a:t>jsFiddle: </a:t>
            </a:r>
            <a:r>
              <a:rPr lang="en-US" u="sng" smtClean="0">
                <a:solidFill>
                  <a:srgbClr val="000000"/>
                </a:solidFill>
                <a:latin typeface="Arial" charset="0"/>
                <a:cs typeface="Arial" charset="0"/>
              </a:rPr>
              <a:t>http://jsfiddle.net</a:t>
            </a:r>
            <a:r>
              <a:rPr lang="en-US" smtClean="0">
                <a:solidFill>
                  <a:srgbClr val="000000"/>
                </a:solidFill>
                <a:latin typeface="Arial" charset="0"/>
                <a:cs typeface="Arial" charset="0"/>
              </a:rPr>
              <a:t>/ </a:t>
            </a:r>
          </a:p>
        </p:txBody>
      </p:sp>
    </p:spTree>
  </p:cSld>
  <p:clrMapOvr>
    <a:masterClrMapping/>
  </p:clrMapOvr>
  <p:transition spd="slow">
    <p:cut/>
  </p:transition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Shape 326"/>
          <p:cNvSpPr txBox="1">
            <a:spLocks noGrp="1"/>
          </p:cNvSpPr>
          <p:nvPr>
            <p:ph type="title"/>
          </p:nvPr>
        </p:nvSpPr>
        <p:spPr>
          <a:xfrm>
            <a:off x="1270000" y="254000"/>
            <a:ext cx="10464800" cy="2438400"/>
          </a:xfrm>
        </p:spPr>
        <p:txBody>
          <a:bodyPr tIns="45700" rIns="50800" bIns="45700"/>
          <a:lstStyle/>
          <a:p>
            <a:pPr eaLnBrk="1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25000"/>
            </a:pPr>
            <a:r>
              <a:rPr lang="en-US" sz="8000" smtClean="0">
                <a:solidFill>
                  <a:srgbClr val="000000"/>
                </a:solidFill>
                <a:latin typeface="Arial" charset="0"/>
                <a:cs typeface="Arial" charset="0"/>
              </a:rPr>
              <a:t>Google Code Playground</a:t>
            </a:r>
          </a:p>
        </p:txBody>
      </p:sp>
      <p:sp>
        <p:nvSpPr>
          <p:cNvPr id="117763" name="Shape 327"/>
          <p:cNvSpPr>
            <a:spLocks noChangeArrowheads="1"/>
          </p:cNvSpPr>
          <p:nvPr/>
        </p:nvSpPr>
        <p:spPr bwMode="auto">
          <a:xfrm>
            <a:off x="711200" y="2184400"/>
            <a:ext cx="11569700" cy="7162800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 spd="slow">
    <p:cut/>
  </p:transition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Shape 332"/>
          <p:cNvSpPr>
            <a:spLocks noChangeArrowheads="1"/>
          </p:cNvSpPr>
          <p:nvPr/>
        </p:nvSpPr>
        <p:spPr bwMode="auto">
          <a:xfrm>
            <a:off x="127000" y="723900"/>
            <a:ext cx="12750800" cy="8305800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 spd="slow">
    <p:cut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hape 76"/>
          <p:cNvSpPr txBox="1">
            <a:spLocks noGrp="1"/>
          </p:cNvSpPr>
          <p:nvPr>
            <p:ph type="title"/>
          </p:nvPr>
        </p:nvSpPr>
        <p:spPr>
          <a:xfrm>
            <a:off x="1270000" y="254000"/>
            <a:ext cx="10464800" cy="2438400"/>
          </a:xfrm>
        </p:spPr>
        <p:txBody>
          <a:bodyPr tIns="45700" rIns="50800" bIns="45700"/>
          <a:lstStyle/>
          <a:p>
            <a:pPr eaLnBrk="1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25000"/>
            </a:pPr>
            <a:r>
              <a:rPr lang="en-US" smtClean="0">
                <a:solidFill>
                  <a:srgbClr val="000000"/>
                </a:solidFill>
                <a:latin typeface="Arial" charset="0"/>
                <a:cs typeface="Arial" charset="0"/>
              </a:rPr>
              <a:t>What is a mashup?</a:t>
            </a:r>
          </a:p>
        </p:txBody>
      </p:sp>
      <p:sp>
        <p:nvSpPr>
          <p:cNvPr id="29699" name="Shape 77"/>
          <p:cNvSpPr txBox="1">
            <a:spLocks noGrp="1"/>
          </p:cNvSpPr>
          <p:nvPr>
            <p:ph type="body" idx="1"/>
          </p:nvPr>
        </p:nvSpPr>
        <p:spPr>
          <a:xfrm>
            <a:off x="1270000" y="2768600"/>
            <a:ext cx="10464800" cy="5715000"/>
          </a:xfrm>
        </p:spPr>
        <p:txBody>
          <a:bodyPr tIns="45700" rIns="50800" bIns="45700"/>
          <a:lstStyle/>
          <a:p>
            <a:pPr eaLnBrk="1" hangingPunct="1">
              <a:spcAft>
                <a:spcPct val="0"/>
              </a:spcAft>
              <a:buClr>
                <a:srgbClr val="000000"/>
              </a:buClr>
              <a:buSzPct val="171000"/>
              <a:buFontTx/>
              <a:buChar char="•"/>
            </a:pPr>
            <a:r>
              <a:rPr lang="en-US" smtClean="0">
                <a:solidFill>
                  <a:srgbClr val="000000"/>
                </a:solidFill>
                <a:latin typeface="Arial" charset="0"/>
                <a:cs typeface="Arial" charset="0"/>
              </a:rPr>
              <a:t>A web application that uses and/or combines data from multiple sources within a single tool</a:t>
            </a:r>
          </a:p>
        </p:txBody>
      </p:sp>
    </p:spTree>
  </p:cSld>
  <p:clrMapOvr>
    <a:masterClrMapping/>
  </p:clrMapOvr>
  <p:transition spd="slow">
    <p:cut/>
  </p:transition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Shape 337"/>
          <p:cNvSpPr txBox="1">
            <a:spLocks noGrp="1"/>
          </p:cNvSpPr>
          <p:nvPr>
            <p:ph type="title"/>
          </p:nvPr>
        </p:nvSpPr>
        <p:spPr>
          <a:xfrm>
            <a:off x="1270000" y="254000"/>
            <a:ext cx="10464800" cy="2438400"/>
          </a:xfrm>
        </p:spPr>
        <p:txBody>
          <a:bodyPr tIns="45700" rIns="50800" bIns="45700"/>
          <a:lstStyle/>
          <a:p>
            <a:pPr eaLnBrk="1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25000"/>
            </a:pPr>
            <a:r>
              <a:rPr lang="en-US" smtClean="0">
                <a:solidFill>
                  <a:srgbClr val="000000"/>
                </a:solidFill>
                <a:latin typeface="Arial" charset="0"/>
                <a:cs typeface="Arial" charset="0"/>
              </a:rPr>
              <a:t>jsFiddle</a:t>
            </a:r>
          </a:p>
        </p:txBody>
      </p:sp>
      <p:sp>
        <p:nvSpPr>
          <p:cNvPr id="121859" name="Shape 338"/>
          <p:cNvSpPr txBox="1">
            <a:spLocks noGrp="1"/>
          </p:cNvSpPr>
          <p:nvPr>
            <p:ph type="body" idx="1"/>
          </p:nvPr>
        </p:nvSpPr>
        <p:spPr>
          <a:xfrm>
            <a:off x="1270000" y="2768600"/>
            <a:ext cx="10464800" cy="5715000"/>
          </a:xfrm>
        </p:spPr>
        <p:txBody>
          <a:bodyPr tIns="45700" rIns="50800" bIns="45700"/>
          <a:lstStyle/>
          <a:p>
            <a:pPr eaLnBrk="1" hangingPunct="1">
              <a:spcAft>
                <a:spcPct val="0"/>
              </a:spcAft>
              <a:buClr>
                <a:srgbClr val="000000"/>
              </a:buClr>
              <a:buSzPct val="171000"/>
              <a:buFontTx/>
              <a:buChar char="•"/>
            </a:pPr>
            <a:r>
              <a:rPr lang="en-US" smtClean="0">
                <a:solidFill>
                  <a:srgbClr val="000000"/>
                </a:solidFill>
                <a:latin typeface="Arial" charset="0"/>
                <a:cs typeface="Arial" charset="0"/>
              </a:rPr>
              <a:t>Can edit javascript and jquery scripts without a web server</a:t>
            </a:r>
          </a:p>
          <a:p>
            <a:pPr eaLnBrk="1" hangingPunct="1">
              <a:spcAft>
                <a:spcPct val="0"/>
              </a:spcAft>
              <a:buClr>
                <a:srgbClr val="000000"/>
              </a:buClr>
              <a:buSzPct val="171000"/>
              <a:buFontTx/>
              <a:buChar char="•"/>
            </a:pPr>
            <a:r>
              <a:rPr lang="en-US" smtClean="0">
                <a:solidFill>
                  <a:srgbClr val="000000"/>
                </a:solidFill>
                <a:latin typeface="Arial" charset="0"/>
                <a:cs typeface="Arial" charset="0"/>
              </a:rPr>
              <a:t>Can share code examples</a:t>
            </a:r>
          </a:p>
          <a:p>
            <a:pPr eaLnBrk="1" hangingPunct="1">
              <a:spcAft>
                <a:spcPct val="0"/>
              </a:spcAft>
              <a:buClr>
                <a:srgbClr val="000000"/>
              </a:buClr>
              <a:buSzPct val="171000"/>
              <a:buFontTx/>
              <a:buChar char="•"/>
            </a:pPr>
            <a:r>
              <a:rPr lang="en-US" u="sng" smtClean="0">
                <a:solidFill>
                  <a:srgbClr val="000000"/>
                </a:solidFill>
                <a:latin typeface="Arial" charset="0"/>
                <a:cs typeface="Arial" charset="0"/>
              </a:rPr>
              <a:t>http://jsfiddle.net/libdevel/4HbhB/7/</a:t>
            </a:r>
            <a:r>
              <a:rPr lang="en-US" smtClean="0">
                <a:solidFill>
                  <a:srgbClr val="000000"/>
                </a:solidFill>
                <a:latin typeface="Arial" charset="0"/>
                <a:cs typeface="Arial" charset="0"/>
              </a:rPr>
              <a:t> </a:t>
            </a:r>
          </a:p>
        </p:txBody>
      </p:sp>
    </p:spTree>
  </p:cSld>
  <p:clrMapOvr>
    <a:masterClrMapping/>
  </p:clrMapOvr>
  <p:transition spd="slow">
    <p:cut/>
  </p:transition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Shape 343"/>
          <p:cNvSpPr>
            <a:spLocks noChangeArrowheads="1"/>
          </p:cNvSpPr>
          <p:nvPr/>
        </p:nvSpPr>
        <p:spPr bwMode="auto">
          <a:xfrm>
            <a:off x="290513" y="355600"/>
            <a:ext cx="12409487" cy="9029700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 spd="slow">
    <p:cut/>
  </p:transition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Shape 348"/>
          <p:cNvSpPr txBox="1">
            <a:spLocks noGrp="1"/>
          </p:cNvSpPr>
          <p:nvPr>
            <p:ph type="title"/>
          </p:nvPr>
        </p:nvSpPr>
        <p:spPr>
          <a:xfrm>
            <a:off x="1270000" y="254000"/>
            <a:ext cx="10464800" cy="2438400"/>
          </a:xfrm>
        </p:spPr>
        <p:txBody>
          <a:bodyPr tIns="45700" rIns="50800" bIns="45700"/>
          <a:lstStyle/>
          <a:p>
            <a:pPr eaLnBrk="1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25000"/>
            </a:pPr>
            <a:r>
              <a:rPr lang="en-US" smtClean="0">
                <a:solidFill>
                  <a:srgbClr val="000000"/>
                </a:solidFill>
                <a:latin typeface="Arial" charset="0"/>
                <a:cs typeface="Arial" charset="0"/>
              </a:rPr>
              <a:t>What we've Learned</a:t>
            </a:r>
          </a:p>
        </p:txBody>
      </p:sp>
      <p:sp>
        <p:nvSpPr>
          <p:cNvPr id="125955" name="Shape 349"/>
          <p:cNvSpPr txBox="1">
            <a:spLocks noGrp="1"/>
          </p:cNvSpPr>
          <p:nvPr>
            <p:ph type="body" idx="1"/>
          </p:nvPr>
        </p:nvSpPr>
        <p:spPr>
          <a:xfrm>
            <a:off x="1270000" y="2768600"/>
            <a:ext cx="10464800" cy="5715000"/>
          </a:xfrm>
        </p:spPr>
        <p:txBody>
          <a:bodyPr tIns="45700" rIns="50800" bIns="45700"/>
          <a:lstStyle/>
          <a:p>
            <a:pPr lvl="1" indent="-571500" eaLnBrk="1" hangingPunct="1">
              <a:spcAft>
                <a:spcPct val="0"/>
              </a:spcAft>
              <a:buClr>
                <a:srgbClr val="000000"/>
              </a:buClr>
              <a:buSzPct val="171000"/>
              <a:buFont typeface="Arial" charset="0"/>
              <a:buChar char="•"/>
            </a:pPr>
            <a:r>
              <a:rPr lang="en-US" sz="3600" smtClean="0">
                <a:solidFill>
                  <a:srgbClr val="000000"/>
                </a:solidFill>
                <a:latin typeface="Arial" charset="0"/>
                <a:cs typeface="Arial" charset="0"/>
              </a:rPr>
              <a:t>Web services are closed source software</a:t>
            </a:r>
          </a:p>
          <a:p>
            <a:pPr lvl="1" indent="-571500" eaLnBrk="1" hangingPunct="1">
              <a:spcAft>
                <a:spcPct val="0"/>
              </a:spcAft>
              <a:buClr>
                <a:srgbClr val="000000"/>
              </a:buClr>
              <a:buSzPct val="171000"/>
              <a:buFont typeface="Arial" charset="0"/>
              <a:buChar char="•"/>
            </a:pPr>
            <a:r>
              <a:rPr lang="en-US" sz="3600" smtClean="0">
                <a:solidFill>
                  <a:srgbClr val="000000"/>
                </a:solidFill>
                <a:latin typeface="Arial" charset="0"/>
                <a:cs typeface="Arial" charset="0"/>
              </a:rPr>
              <a:t>Documentation and online support is vital</a:t>
            </a:r>
          </a:p>
          <a:p>
            <a:pPr lvl="1" indent="-571500" eaLnBrk="1" hangingPunct="1">
              <a:spcAft>
                <a:spcPct val="0"/>
              </a:spcAft>
              <a:buClr>
                <a:srgbClr val="000000"/>
              </a:buClr>
              <a:buSzPct val="171000"/>
              <a:buFont typeface="Arial" charset="0"/>
              <a:buChar char="•"/>
            </a:pPr>
            <a:r>
              <a:rPr lang="en-US" sz="3600" smtClean="0">
                <a:solidFill>
                  <a:srgbClr val="000000"/>
                </a:solidFill>
                <a:latin typeface="Arial" charset="0"/>
                <a:cs typeface="Arial" charset="0"/>
              </a:rPr>
              <a:t>Debugging can be hard</a:t>
            </a:r>
          </a:p>
          <a:p>
            <a:pPr lvl="1" indent="-571500" eaLnBrk="1" hangingPunct="1">
              <a:spcAft>
                <a:spcPct val="0"/>
              </a:spcAft>
              <a:buClr>
                <a:srgbClr val="000000"/>
              </a:buClr>
              <a:buSzPct val="171000"/>
              <a:buFont typeface="Arial" charset="0"/>
              <a:buChar char="•"/>
            </a:pPr>
            <a:r>
              <a:rPr lang="en-US" sz="3600" smtClean="0">
                <a:solidFill>
                  <a:srgbClr val="000000"/>
                </a:solidFill>
                <a:latin typeface="Arial" charset="0"/>
                <a:cs typeface="Arial" charset="0"/>
              </a:rPr>
              <a:t>Similarities to common protocols are important</a:t>
            </a:r>
          </a:p>
          <a:p>
            <a:pPr lvl="1" indent="-571500" eaLnBrk="1" hangingPunct="1">
              <a:spcAft>
                <a:spcPct val="0"/>
              </a:spcAft>
              <a:buClr>
                <a:srgbClr val="000000"/>
              </a:buClr>
              <a:buSzPct val="171000"/>
              <a:buFont typeface="Arial" charset="0"/>
              <a:buChar char="•"/>
            </a:pPr>
            <a:r>
              <a:rPr lang="en-US" sz="3600" smtClean="0">
                <a:solidFill>
                  <a:srgbClr val="000000"/>
                </a:solidFill>
                <a:latin typeface="Arial" charset="0"/>
                <a:cs typeface="Arial" charset="0"/>
              </a:rPr>
              <a:t>Practice and finding your development kit is essential</a:t>
            </a:r>
          </a:p>
        </p:txBody>
      </p:sp>
    </p:spTree>
  </p:cSld>
  <p:clrMapOvr>
    <a:masterClrMapping/>
  </p:clrMapOvr>
  <p:transition spd="slow">
    <p:cut/>
  </p:transition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Shape 354"/>
          <p:cNvSpPr txBox="1">
            <a:spLocks noGrp="1"/>
          </p:cNvSpPr>
          <p:nvPr>
            <p:ph type="title"/>
          </p:nvPr>
        </p:nvSpPr>
        <p:spPr>
          <a:xfrm>
            <a:off x="1270000" y="254000"/>
            <a:ext cx="10464800" cy="2438400"/>
          </a:xfrm>
        </p:spPr>
        <p:txBody>
          <a:bodyPr tIns="45700" rIns="50800" bIns="45700"/>
          <a:lstStyle/>
          <a:p>
            <a:pPr eaLnBrk="1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25000"/>
            </a:pPr>
            <a:r>
              <a:rPr lang="en-US" smtClean="0">
                <a:solidFill>
                  <a:srgbClr val="000000"/>
                </a:solidFill>
                <a:latin typeface="Arial" charset="0"/>
                <a:cs typeface="Arial" charset="0"/>
              </a:rPr>
              <a:t>Contact Information</a:t>
            </a:r>
          </a:p>
        </p:txBody>
      </p:sp>
      <p:sp>
        <p:nvSpPr>
          <p:cNvPr id="355" name="Shape 355"/>
          <p:cNvSpPr txBox="1">
            <a:spLocks noGrp="1"/>
          </p:cNvSpPr>
          <p:nvPr>
            <p:ph type="body" idx="1"/>
          </p:nvPr>
        </p:nvSpPr>
        <p:spPr>
          <a:xfrm>
            <a:off x="1270000" y="2768600"/>
            <a:ext cx="10464800" cy="5715000"/>
          </a:xfrm>
        </p:spPr>
        <p:txBody>
          <a:bodyPr tIns="45700" rIns="50800" bIns="45700">
            <a:noAutofit/>
          </a:bodyPr>
          <a:lstStyle/>
          <a:p>
            <a:pPr eaLnBrk="1" fontAlgn="auto" hangingPunct="1">
              <a:buSzPct val="171296"/>
              <a:defRPr/>
            </a:pPr>
            <a:r>
              <a:rPr lang="en-US" sz="3600">
                <a:sym typeface="Arial"/>
              </a:rPr>
              <a:t>Jason A. Clark</a:t>
            </a:r>
            <a:br>
              <a:rPr lang="en-US" sz="3600">
                <a:sym typeface="Arial"/>
              </a:rPr>
            </a:br>
            <a:r>
              <a:rPr lang="en-US" sz="3600">
                <a:sym typeface="Arial"/>
              </a:rPr>
              <a:t>Head of Digital Access and Web Services</a:t>
            </a:r>
            <a:br>
              <a:rPr lang="en-US" sz="3600">
                <a:sym typeface="Arial"/>
              </a:rPr>
            </a:br>
            <a:r>
              <a:rPr lang="en-US" sz="3600">
                <a:sym typeface="Arial"/>
              </a:rPr>
              <a:t>Montana State University Library</a:t>
            </a:r>
            <a:br>
              <a:rPr lang="en-US" sz="3600">
                <a:sym typeface="Arial"/>
              </a:rPr>
            </a:br>
            <a:r>
              <a:rPr lang="en-US" sz="3600">
                <a:sym typeface="Arial"/>
              </a:rPr>
              <a:t>jaclark@montana.edu</a:t>
            </a:r>
            <a:r>
              <a:rPr lang="en-US" sz="3600" u="sng">
                <a:solidFill>
                  <a:schemeClr val="hlink"/>
                </a:solidFill>
                <a:sym typeface="Arial"/>
                <a:hlinkClick r:id="rId3"/>
              </a:rPr>
              <a:t>www.jasonclark.info</a:t>
            </a:r>
            <a:r>
              <a:rPr lang="en-US" sz="3600">
                <a:sym typeface="Arial"/>
              </a:rPr>
              <a:t>406-994-6801</a:t>
            </a:r>
          </a:p>
          <a:p>
            <a:pPr indent="273050" eaLnBrk="1" fontAlgn="auto" hangingPunct="1">
              <a:defRPr/>
            </a:pPr>
            <a:endParaRPr>
              <a:sym typeface="Arial"/>
            </a:endParaRPr>
          </a:p>
          <a:p>
            <a:pPr eaLnBrk="1" fontAlgn="auto" hangingPunct="1">
              <a:buSzPct val="171296"/>
              <a:defRPr/>
            </a:pPr>
            <a:r>
              <a:rPr lang="en-US" sz="3600">
                <a:sym typeface="Arial"/>
              </a:rPr>
              <a:t>Amanda Hollister</a:t>
            </a:r>
            <a:r>
              <a:rPr lang="en-US" sz="3600" u="sng">
                <a:solidFill>
                  <a:schemeClr val="hlink"/>
                </a:solidFill>
                <a:sym typeface="Arial"/>
                <a:hlinkClick r:id="rId4"/>
              </a:rPr>
              <a:t>libdevel@gmail.com</a:t>
            </a:r>
          </a:p>
        </p:txBody>
      </p:sp>
    </p:spTree>
  </p:cSld>
  <p:clrMapOvr>
    <a:masterClrMapping/>
  </p:clrMapOvr>
  <p:transition spd="slow">
    <p:cut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hape 82"/>
          <p:cNvSpPr txBox="1">
            <a:spLocks noGrp="1"/>
          </p:cNvSpPr>
          <p:nvPr>
            <p:ph type="title"/>
          </p:nvPr>
        </p:nvSpPr>
        <p:spPr>
          <a:xfrm>
            <a:off x="1270000" y="254000"/>
            <a:ext cx="10464800" cy="2438400"/>
          </a:xfrm>
        </p:spPr>
        <p:txBody>
          <a:bodyPr tIns="45700" rIns="50800" bIns="45700"/>
          <a:lstStyle/>
          <a:p>
            <a:pPr eaLnBrk="1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25000"/>
            </a:pPr>
            <a:r>
              <a:rPr lang="en-US" smtClean="0">
                <a:solidFill>
                  <a:srgbClr val="000000"/>
                </a:solidFill>
                <a:latin typeface="Arial" charset="0"/>
                <a:cs typeface="Arial" charset="0"/>
              </a:rPr>
              <a:t>Why use Mashups?</a:t>
            </a:r>
          </a:p>
        </p:txBody>
      </p:sp>
      <p:sp>
        <p:nvSpPr>
          <p:cNvPr id="31747" name="Shape 83"/>
          <p:cNvSpPr txBox="1">
            <a:spLocks noGrp="1"/>
          </p:cNvSpPr>
          <p:nvPr>
            <p:ph type="body" idx="1"/>
          </p:nvPr>
        </p:nvSpPr>
        <p:spPr>
          <a:xfrm>
            <a:off x="1270000" y="2768600"/>
            <a:ext cx="10464800" cy="5715000"/>
          </a:xfrm>
        </p:spPr>
        <p:txBody>
          <a:bodyPr tIns="45700" rIns="50800" bIns="45700"/>
          <a:lstStyle/>
          <a:p>
            <a:pPr eaLnBrk="1" hangingPunct="1">
              <a:spcAft>
                <a:spcPct val="0"/>
              </a:spcAft>
              <a:buClr>
                <a:srgbClr val="000000"/>
              </a:buClr>
              <a:buSzPct val="171000"/>
              <a:buFontTx/>
              <a:buChar char="•"/>
            </a:pPr>
            <a:r>
              <a:rPr lang="en-US" smtClean="0">
                <a:solidFill>
                  <a:srgbClr val="000000"/>
                </a:solidFill>
                <a:latin typeface="Arial" charset="0"/>
                <a:cs typeface="Arial" charset="0"/>
              </a:rPr>
              <a:t>Access to content/data stores you could not otherwise provide (zip codes, news, pictures, reviews, etc.)</a:t>
            </a:r>
          </a:p>
          <a:p>
            <a:pPr eaLnBrk="1" hangingPunct="1">
              <a:spcAft>
                <a:spcPct val="0"/>
              </a:spcAft>
              <a:buClr>
                <a:srgbClr val="000000"/>
              </a:buClr>
              <a:buSzPct val="171000"/>
              <a:buFontTx/>
              <a:buChar char="•"/>
            </a:pPr>
            <a:r>
              <a:rPr lang="en-US" smtClean="0">
                <a:solidFill>
                  <a:srgbClr val="000000"/>
                </a:solidFill>
                <a:latin typeface="Arial" charset="0"/>
                <a:cs typeface="Arial" charset="0"/>
              </a:rPr>
              <a:t>Enhance site with a service that is not</a:t>
            </a:r>
            <a:br>
              <a:rPr lang="en-US" smtClean="0">
                <a:solidFill>
                  <a:srgbClr val="000000"/>
                </a:solidFill>
                <a:latin typeface="Arial" charset="0"/>
                <a:cs typeface="Arial" charset="0"/>
              </a:rPr>
            </a:br>
            <a:r>
              <a:rPr lang="en-US" smtClean="0">
                <a:solidFill>
                  <a:srgbClr val="000000"/>
                </a:solidFill>
                <a:latin typeface="Arial" charset="0"/>
                <a:cs typeface="Arial" charset="0"/>
              </a:rPr>
              <a:t>feasible for you to provide (maps, search, products, etc.)</a:t>
            </a:r>
          </a:p>
          <a:p>
            <a:pPr eaLnBrk="1" hangingPunct="1">
              <a:spcAft>
                <a:spcPct val="0"/>
              </a:spcAft>
              <a:buClr>
                <a:srgbClr val="000000"/>
              </a:buClr>
              <a:buSzPct val="171000"/>
              <a:buFontTx/>
              <a:buChar char="•"/>
            </a:pPr>
            <a:r>
              <a:rPr lang="en-US" smtClean="0">
                <a:solidFill>
                  <a:srgbClr val="000000"/>
                </a:solidFill>
                <a:latin typeface="Arial" charset="0"/>
                <a:cs typeface="Arial" charset="0"/>
              </a:rPr>
              <a:t>Combine these services into a seamless</a:t>
            </a:r>
            <a:br>
              <a:rPr lang="en-US" smtClean="0">
                <a:solidFill>
                  <a:srgbClr val="000000"/>
                </a:solidFill>
                <a:latin typeface="Arial" charset="0"/>
                <a:cs typeface="Arial" charset="0"/>
              </a:rPr>
            </a:br>
            <a:r>
              <a:rPr lang="en-US" smtClean="0">
                <a:solidFill>
                  <a:srgbClr val="000000"/>
                </a:solidFill>
                <a:latin typeface="Arial" charset="0"/>
                <a:cs typeface="Arial" charset="0"/>
              </a:rPr>
              <a:t>service you provide (mash-ups)</a:t>
            </a:r>
          </a:p>
        </p:txBody>
      </p:sp>
    </p:spTree>
  </p:cSld>
  <p:clrMapOvr>
    <a:masterClrMapping/>
  </p:clrMapOvr>
  <p:transition spd="slow">
    <p:cut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hape 88"/>
          <p:cNvSpPr txBox="1">
            <a:spLocks noGrp="1"/>
          </p:cNvSpPr>
          <p:nvPr>
            <p:ph type="title"/>
          </p:nvPr>
        </p:nvSpPr>
        <p:spPr>
          <a:xfrm>
            <a:off x="1270000" y="254000"/>
            <a:ext cx="10464800" cy="2438400"/>
          </a:xfrm>
        </p:spPr>
        <p:txBody>
          <a:bodyPr tIns="45700" rIns="50800" bIns="45700"/>
          <a:lstStyle/>
          <a:p>
            <a:pPr eaLnBrk="1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25000"/>
            </a:pPr>
            <a:r>
              <a:rPr lang="en-US" smtClean="0">
                <a:solidFill>
                  <a:srgbClr val="000000"/>
                </a:solidFill>
                <a:latin typeface="Arial" charset="0"/>
                <a:cs typeface="Arial" charset="0"/>
              </a:rPr>
              <a:t>Mashup Examples</a:t>
            </a:r>
          </a:p>
        </p:txBody>
      </p:sp>
      <p:sp>
        <p:nvSpPr>
          <p:cNvPr id="33795" name="Shape 89"/>
          <p:cNvSpPr txBox="1">
            <a:spLocks noGrp="1"/>
          </p:cNvSpPr>
          <p:nvPr>
            <p:ph type="body" idx="1"/>
          </p:nvPr>
        </p:nvSpPr>
        <p:spPr>
          <a:xfrm>
            <a:off x="1270000" y="2768600"/>
            <a:ext cx="10464800" cy="5715000"/>
          </a:xfrm>
        </p:spPr>
        <p:txBody>
          <a:bodyPr tIns="45700" rIns="50800" bIns="45700"/>
          <a:lstStyle/>
          <a:p>
            <a:pPr eaLnBrk="1" hangingPunct="1">
              <a:spcAft>
                <a:spcPct val="0"/>
              </a:spcAft>
              <a:buClr>
                <a:srgbClr val="000000"/>
              </a:buClr>
              <a:buSzPct val="171000"/>
              <a:buFontTx/>
              <a:buChar char="•"/>
            </a:pPr>
            <a:r>
              <a:rPr lang="en-US" smtClean="0">
                <a:solidFill>
                  <a:srgbClr val="000000"/>
                </a:solidFill>
                <a:latin typeface="Arial" charset="0"/>
                <a:cs typeface="Arial" charset="0"/>
              </a:rPr>
              <a:t> </a:t>
            </a:r>
            <a:r>
              <a:rPr lang="en-US" u="sng" smtClean="0">
                <a:solidFill>
                  <a:schemeClr val="hlink"/>
                </a:solidFill>
                <a:latin typeface="Arial" charset="0"/>
                <a:cs typeface="Arial" charset="0"/>
                <a:hlinkClick r:id="rId3"/>
              </a:rPr>
              <a:t>www.housingmaps.com/</a:t>
            </a:r>
            <a:r>
              <a:rPr lang="en-US" smtClean="0">
                <a:solidFill>
                  <a:srgbClr val="000000"/>
                </a:solidFill>
                <a:latin typeface="Arial" charset="0"/>
                <a:cs typeface="Arial" charset="0"/>
              </a:rPr>
              <a:t> </a:t>
            </a:r>
          </a:p>
          <a:p>
            <a:pPr eaLnBrk="1" hangingPunct="1">
              <a:spcAft>
                <a:spcPct val="0"/>
              </a:spcAft>
              <a:buClr>
                <a:srgbClr val="000000"/>
              </a:buClr>
              <a:buSzPct val="171000"/>
              <a:buFontTx/>
              <a:buChar char="•"/>
            </a:pPr>
            <a:r>
              <a:rPr lang="en-US" smtClean="0">
                <a:solidFill>
                  <a:srgbClr val="000000"/>
                </a:solidFill>
                <a:latin typeface="Arial" charset="0"/>
                <a:cs typeface="Arial" charset="0"/>
              </a:rPr>
              <a:t> </a:t>
            </a:r>
            <a:r>
              <a:rPr lang="en-US" u="sng" smtClean="0">
                <a:solidFill>
                  <a:schemeClr val="hlink"/>
                </a:solidFill>
                <a:latin typeface="Arial" charset="0"/>
                <a:cs typeface="Arial" charset="0"/>
                <a:hlinkClick r:id="rId4"/>
              </a:rPr>
              <a:t>www.lib.montana.edu/beta/bookme/</a:t>
            </a:r>
          </a:p>
          <a:p>
            <a:pPr eaLnBrk="1" hangingPunct="1">
              <a:spcAft>
                <a:spcPct val="0"/>
              </a:spcAft>
              <a:buClr>
                <a:srgbClr val="000000"/>
              </a:buClr>
              <a:buSzPct val="171000"/>
              <a:buFontTx/>
              <a:buChar char="•"/>
            </a:pPr>
            <a:r>
              <a:rPr lang="en-US" smtClean="0">
                <a:solidFill>
                  <a:srgbClr val="000000"/>
                </a:solidFill>
                <a:latin typeface="Arial" charset="0"/>
                <a:cs typeface="Arial" charset="0"/>
              </a:rPr>
              <a:t> </a:t>
            </a:r>
            <a:r>
              <a:rPr lang="en-US" u="sng" smtClean="0">
                <a:solidFill>
                  <a:schemeClr val="hlink"/>
                </a:solidFill>
                <a:latin typeface="Arial" charset="0"/>
                <a:cs typeface="Arial" charset="0"/>
                <a:hlinkClick r:id="rId5"/>
              </a:rPr>
              <a:t>www.DistancesCalculator.com </a:t>
            </a:r>
          </a:p>
        </p:txBody>
      </p:sp>
    </p:spTree>
  </p:cSld>
  <p:clrMapOvr>
    <a:masterClrMapping/>
  </p:clrMapOvr>
  <p:transition spd="slow">
    <p:cut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hape 94"/>
          <p:cNvSpPr>
            <a:spLocks noChangeArrowheads="1"/>
          </p:cNvSpPr>
          <p:nvPr/>
        </p:nvSpPr>
        <p:spPr bwMode="auto">
          <a:xfrm>
            <a:off x="25400" y="711200"/>
            <a:ext cx="12954000" cy="8318500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 spd="slow">
    <p:cut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Shape 99"/>
          <p:cNvSpPr>
            <a:spLocks noChangeArrowheads="1"/>
          </p:cNvSpPr>
          <p:nvPr/>
        </p:nvSpPr>
        <p:spPr bwMode="auto">
          <a:xfrm>
            <a:off x="876300" y="254000"/>
            <a:ext cx="11252200" cy="9245600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 spd="slow">
    <p:cut/>
  </p:transition>
</p:sld>
</file>

<file path=ppt/theme/theme1.xml><?xml version="1.0" encoding="utf-8"?>
<a:theme xmlns:a="http://schemas.openxmlformats.org/drawingml/2006/main" name="Default Design">
  <a:themeElements>
    <a:clrScheme name="Title &amp; Subtitl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BBE0E3"/>
      </a:accent4>
      <a:accent5>
        <a:srgbClr val="333399"/>
      </a:accent5>
      <a:accent6>
        <a:srgbClr val="FFFFFF"/>
      </a:accent6>
      <a:hlink>
        <a:srgbClr val="009999"/>
      </a:hlink>
      <a:folHlink>
        <a:srgbClr val="99CC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Default Design">
  <a:themeElements>
    <a:clrScheme name="Title - Center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BBE0E3"/>
      </a:accent4>
      <a:accent5>
        <a:srgbClr val="333399"/>
      </a:accent5>
      <a:accent6>
        <a:srgbClr val="FFFFFF"/>
      </a:accent6>
      <a:hlink>
        <a:srgbClr val="009999"/>
      </a:hlink>
      <a:folHlink>
        <a:srgbClr val="99CC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Default Design">
  <a:themeElements>
    <a:clrScheme name="Title &amp; Bullets - Lef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BBE0E3"/>
      </a:accent4>
      <a:accent5>
        <a:srgbClr val="333399"/>
      </a:accent5>
      <a:accent6>
        <a:srgbClr val="FFFFFF"/>
      </a:accent6>
      <a:hlink>
        <a:srgbClr val="009999"/>
      </a:hlink>
      <a:folHlink>
        <a:srgbClr val="99CC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2.xml><?xml version="1.0" encoding="utf-8"?>
<a:theme xmlns:a="http://schemas.openxmlformats.org/drawingml/2006/main" name="Default Design">
  <a:themeElements>
    <a:clrScheme name="Bullets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BBE0E3"/>
      </a:accent4>
      <a:accent5>
        <a:srgbClr val="333399"/>
      </a:accent5>
      <a:accent6>
        <a:srgbClr val="FFFFFF"/>
      </a:accent6>
      <a:hlink>
        <a:srgbClr val="009999"/>
      </a:hlink>
      <a:folHlink>
        <a:srgbClr val="99CC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3.xml><?xml version="1.0" encoding="utf-8"?>
<a:theme xmlns:a="http://schemas.openxmlformats.org/drawingml/2006/main" name="Default Design">
  <a:themeElements>
    <a:clrScheme name="Title &amp; Bullets - Righ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BBE0E3"/>
      </a:accent4>
      <a:accent5>
        <a:srgbClr val="333399"/>
      </a:accent5>
      <a:accent6>
        <a:srgbClr val="FFFFFF"/>
      </a:accent6>
      <a:hlink>
        <a:srgbClr val="009999"/>
      </a:hlink>
      <a:folHlink>
        <a:srgbClr val="99CC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4.xml><?xml version="1.0" encoding="utf-8"?>
<a:theme xmlns:a="http://schemas.openxmlformats.org/drawingml/2006/main" name="Default Design">
  <a:themeElements>
    <a:clrScheme name="Title, Bullets &amp; Phot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BBE0E3"/>
      </a:accent4>
      <a:accent5>
        <a:srgbClr val="333399"/>
      </a:accent5>
      <a:accent6>
        <a:srgbClr val="FFFFFF"/>
      </a:accent6>
      <a:hlink>
        <a:srgbClr val="009999"/>
      </a:hlink>
      <a:folHlink>
        <a:srgbClr val="99CC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5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Default Design">
  <a:themeElements>
    <a:clrScheme name="Title &amp; Bullets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BBE0E3"/>
      </a:accent4>
      <a:accent5>
        <a:srgbClr val="333399"/>
      </a:accent5>
      <a:accent6>
        <a:srgbClr val="FFFFFF"/>
      </a:accent6>
      <a:hlink>
        <a:srgbClr val="009999"/>
      </a:hlink>
      <a:folHlink>
        <a:srgbClr val="99CC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Default Design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BBE0E3"/>
      </a:accent4>
      <a:accent5>
        <a:srgbClr val="333399"/>
      </a:accent5>
      <a:accent6>
        <a:srgbClr val="FFFFFF"/>
      </a:accent6>
      <a:hlink>
        <a:srgbClr val="009999"/>
      </a:hlink>
      <a:folHlink>
        <a:srgbClr val="99CC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Default Design">
  <a:themeElements>
    <a:clrScheme name="Title &amp; Bullets - 2 Colum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BBE0E3"/>
      </a:accent4>
      <a:accent5>
        <a:srgbClr val="333399"/>
      </a:accent5>
      <a:accent6>
        <a:srgbClr val="FFFFFF"/>
      </a:accent6>
      <a:hlink>
        <a:srgbClr val="009999"/>
      </a:hlink>
      <a:folHlink>
        <a:srgbClr val="99CC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Default Design">
  <a:themeElements>
    <a:clrScheme name="Title - Top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BBE0E3"/>
      </a:accent4>
      <a:accent5>
        <a:srgbClr val="333399"/>
      </a:accent5>
      <a:accent6>
        <a:srgbClr val="FFFFFF"/>
      </a:accent6>
      <a:hlink>
        <a:srgbClr val="009999"/>
      </a:hlink>
      <a:folHlink>
        <a:srgbClr val="99CC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Default Design">
  <a:themeElements>
    <a:clrScheme name="Photo - Horizontal Reflec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BBE0E3"/>
      </a:accent4>
      <a:accent5>
        <a:srgbClr val="333399"/>
      </a:accent5>
      <a:accent6>
        <a:srgbClr val="FFFFFF"/>
      </a:accent6>
      <a:hlink>
        <a:srgbClr val="009999"/>
      </a:hlink>
      <a:folHlink>
        <a:srgbClr val="99CC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Default Design">
  <a:themeElements>
    <a:clrScheme name="Photo - Vertical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BBE0E3"/>
      </a:accent4>
      <a:accent5>
        <a:srgbClr val="333399"/>
      </a:accent5>
      <a:accent6>
        <a:srgbClr val="FFFFFF"/>
      </a:accent6>
      <a:hlink>
        <a:srgbClr val="009999"/>
      </a:hlink>
      <a:folHlink>
        <a:srgbClr val="99CC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Default Design">
  <a:themeElements>
    <a:clrScheme name="Photo - Vertical Reflec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BBE0E3"/>
      </a:accent4>
      <a:accent5>
        <a:srgbClr val="333399"/>
      </a:accent5>
      <a:accent6>
        <a:srgbClr val="FFFFFF"/>
      </a:accent6>
      <a:hlink>
        <a:srgbClr val="009999"/>
      </a:hlink>
      <a:folHlink>
        <a:srgbClr val="99CC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Default Design">
  <a:themeElements>
    <a:clrScheme name="Photo - Horizontal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BBE0E3"/>
      </a:accent4>
      <a:accent5>
        <a:srgbClr val="333399"/>
      </a:accent5>
      <a:accent6>
        <a:srgbClr val="FFFFFF"/>
      </a:accent6>
      <a:hlink>
        <a:srgbClr val="009999"/>
      </a:hlink>
      <a:folHlink>
        <a:srgbClr val="99CC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801</Words>
  <PresentationFormat>Custom</PresentationFormat>
  <Paragraphs>180</Paragraphs>
  <Slides>53</Slides>
  <Notes>53</Notes>
  <HiddenSlides>0</HiddenSlides>
  <MMClips>0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Design Template</vt:lpstr>
      </vt:variant>
      <vt:variant>
        <vt:i4>19</vt:i4>
      </vt:variant>
      <vt:variant>
        <vt:lpstr>Slide Titles</vt:lpstr>
      </vt:variant>
      <vt:variant>
        <vt:i4>53</vt:i4>
      </vt:variant>
    </vt:vector>
  </HeadingPairs>
  <TitlesOfParts>
    <vt:vector size="73" baseType="lpstr">
      <vt:lpstr>Arial</vt:lpstr>
      <vt:lpstr>Default Design</vt:lpstr>
      <vt:lpstr>Default Design</vt:lpstr>
      <vt:lpstr>Default Design</vt:lpstr>
      <vt:lpstr>Default Design</vt:lpstr>
      <vt:lpstr>Default Design</vt:lpstr>
      <vt:lpstr>Default Design</vt:lpstr>
      <vt:lpstr>Default Design</vt:lpstr>
      <vt:lpstr>Default Design</vt:lpstr>
      <vt:lpstr>Default Design</vt:lpstr>
      <vt:lpstr>Default Design</vt:lpstr>
      <vt:lpstr>Default Design</vt:lpstr>
      <vt:lpstr>Default Design</vt:lpstr>
      <vt:lpstr>Default Design</vt:lpstr>
      <vt:lpstr>Default Design</vt:lpstr>
      <vt:lpstr>Default Design</vt:lpstr>
      <vt:lpstr>Default Design</vt:lpstr>
      <vt:lpstr>Default Design</vt:lpstr>
      <vt:lpstr>Default Design</vt:lpstr>
      <vt:lpstr>Default Design</vt:lpstr>
      <vt:lpstr>Web Services Bootcamp</vt:lpstr>
      <vt:lpstr>A quick look ahead…</vt:lpstr>
      <vt:lpstr>Questions?</vt:lpstr>
      <vt:lpstr>Getting to know you</vt:lpstr>
      <vt:lpstr>What is a mashup?</vt:lpstr>
      <vt:lpstr>Why use Mashups?</vt:lpstr>
      <vt:lpstr>Mashup Examples</vt:lpstr>
      <vt:lpstr>Slide 8</vt:lpstr>
      <vt:lpstr>Slide 9</vt:lpstr>
      <vt:lpstr>Available Web Services</vt:lpstr>
      <vt:lpstr>Possible Types Of Data</vt:lpstr>
      <vt:lpstr>Top Mashup Types - recent</vt:lpstr>
      <vt:lpstr>Top Mashup Types</vt:lpstr>
      <vt:lpstr>How Do Mashups Work?</vt:lpstr>
      <vt:lpstr>BASIC CONCEPTS</vt:lpstr>
      <vt:lpstr>Terms: API</vt:lpstr>
      <vt:lpstr>Terms: Web Service</vt:lpstr>
      <vt:lpstr>Demo Time!</vt:lpstr>
      <vt:lpstr>Terms: POST and GET</vt:lpstr>
      <vt:lpstr>Terms: Structured Data</vt:lpstr>
      <vt:lpstr>Putting it all together</vt:lpstr>
      <vt:lpstr>What is REST?</vt:lpstr>
      <vt:lpstr>Theory of REST</vt:lpstr>
      <vt:lpstr>REST = Web Protocol</vt:lpstr>
      <vt:lpstr>REST: Final Thoughts</vt:lpstr>
      <vt:lpstr>Basic Concepts</vt:lpstr>
      <vt:lpstr>Demo Time!</vt:lpstr>
      <vt:lpstr>Yahoo Pipes</vt:lpstr>
      <vt:lpstr>Yahoo Pipes</vt:lpstr>
      <vt:lpstr>Yahoo Pipes Demo</vt:lpstr>
      <vt:lpstr>Yahoo Pipes Demo</vt:lpstr>
      <vt:lpstr>Debugging</vt:lpstr>
      <vt:lpstr>Slide 33</vt:lpstr>
      <vt:lpstr>Slide 34</vt:lpstr>
      <vt:lpstr>Debugging - advanced</vt:lpstr>
      <vt:lpstr>Slide 36</vt:lpstr>
      <vt:lpstr>Things to Do</vt:lpstr>
      <vt:lpstr>Step1: Construct a url</vt:lpstr>
      <vt:lpstr>Slide 39</vt:lpstr>
      <vt:lpstr>Step 2 Work with code samples</vt:lpstr>
      <vt:lpstr>Walk Throughs</vt:lpstr>
      <vt:lpstr>Flickr</vt:lpstr>
      <vt:lpstr>Lifestream Demo</vt:lpstr>
      <vt:lpstr>Google spreadsheet</vt:lpstr>
      <vt:lpstr>Slide 45</vt:lpstr>
      <vt:lpstr>Slide 46</vt:lpstr>
      <vt:lpstr>Step 3: Try a Mashup Tool</vt:lpstr>
      <vt:lpstr>Google Code Playground</vt:lpstr>
      <vt:lpstr>Slide 49</vt:lpstr>
      <vt:lpstr>jsFiddle</vt:lpstr>
      <vt:lpstr>Slide 51</vt:lpstr>
      <vt:lpstr>What we've Learned</vt:lpstr>
      <vt:lpstr>Contact Information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Web Services Bootcamp</dc:title>
  <cp:lastModifiedBy>jason</cp:lastModifiedBy>
  <cp:revision>1</cp:revision>
  <dcterms:modified xsi:type="dcterms:W3CDTF">2013-04-12T22:53:13Z</dcterms:modified>
</cp:coreProperties>
</file>