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7620000" cx="10160000"/>
  <p:notesSz cx="7620000" cy="10160000"/>
  <p:embeddedFontLst>
    <p:embeddedFont>
      <p:font typeface="Lato"/>
      <p:regular r:id="rId51"/>
      <p:bold r:id="rId52"/>
      <p:italic r:id="rId53"/>
      <p:boldItalic r:id="rId54"/>
    </p:embeddedFont>
    <p:embeddedFont>
      <p:font typeface="Open Sans"/>
      <p:regular r:id="rId55"/>
      <p:bold r:id="rId56"/>
      <p:italic r:id="rId57"/>
      <p:boldItalic r:id="rId5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regular.fntdata"/><Relationship Id="rId50" Type="http://schemas.openxmlformats.org/officeDocument/2006/relationships/slide" Target="slides/slide44.xml"/><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5.xml"/><Relationship Id="rId55" Type="http://schemas.openxmlformats.org/officeDocument/2006/relationships/font" Target="fonts/OpenSans-regular.fntdata"/><Relationship Id="rId10" Type="http://schemas.openxmlformats.org/officeDocument/2006/relationships/slide" Target="slides/slide4.xml"/><Relationship Id="rId54" Type="http://schemas.openxmlformats.org/officeDocument/2006/relationships/font" Target="fonts/Lato-boldItalic.fntdata"/><Relationship Id="rId13" Type="http://schemas.openxmlformats.org/officeDocument/2006/relationships/slide" Target="slides/slide7.xml"/><Relationship Id="rId57" Type="http://schemas.openxmlformats.org/officeDocument/2006/relationships/font" Target="fonts/OpenSans-italic.fntdata"/><Relationship Id="rId12" Type="http://schemas.openxmlformats.org/officeDocument/2006/relationships/slide" Target="slides/slide6.xml"/><Relationship Id="rId56" Type="http://schemas.openxmlformats.org/officeDocument/2006/relationships/font" Target="fonts/OpenSans-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indent="0" marL="0" marR="0" rtl="0" algn="l">
              <a:spcBef>
                <a:spcPts val="0"/>
              </a:spcBef>
              <a:defRPr/>
            </a:lvl1pPr>
            <a:lvl2pPr indent="-12194" marL="456694" marR="0" rtl="0" algn="l">
              <a:spcBef>
                <a:spcPts val="0"/>
              </a:spcBef>
              <a:defRPr/>
            </a:lvl2pPr>
            <a:lvl3pPr indent="-11676" marL="913376" marR="0" rtl="0" algn="l">
              <a:spcBef>
                <a:spcPts val="0"/>
              </a:spcBef>
              <a:defRPr/>
            </a:lvl3pPr>
            <a:lvl4pPr indent="-11165" marL="1370066" marR="0" rtl="0" algn="l">
              <a:spcBef>
                <a:spcPts val="0"/>
              </a:spcBef>
              <a:defRPr/>
            </a:lvl4pPr>
            <a:lvl5pPr indent="-10651" marL="1826751" marR="0" rtl="0" algn="l">
              <a:spcBef>
                <a:spcPts val="0"/>
              </a:spcBef>
              <a:defRPr/>
            </a:lvl5pPr>
            <a:lvl6pPr indent="-10135" marL="2283435" marR="0" rtl="0" algn="l">
              <a:spcBef>
                <a:spcPts val="0"/>
              </a:spcBef>
              <a:defRPr/>
            </a:lvl6pPr>
            <a:lvl7pPr indent="-9629" marL="2740129" marR="0" rtl="0" algn="l">
              <a:spcBef>
                <a:spcPts val="0"/>
              </a:spcBef>
              <a:defRPr/>
            </a:lvl7pPr>
            <a:lvl8pPr indent="-9113" marL="3196813" marR="0" rtl="0" algn="l">
              <a:spcBef>
                <a:spcPts val="0"/>
              </a:spcBef>
              <a:defRPr/>
            </a:lvl8pPr>
            <a:lvl9pPr indent="-8601" marL="3653501" marR="0" rtl="0" algn="l">
              <a:spcBef>
                <a:spcPts val="0"/>
              </a:spcBef>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ibereurope.eu/blog/2012/09/04/thinking-the-unthinkable-a-library-without-a-catalogue-reconsidering-the-future-of-discovery-tools-for-utrecht-university-librar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 name="Shape 23"/>
        <p:cNvGrpSpPr/>
        <p:nvPr/>
      </p:nvGrpSpPr>
      <p:grpSpPr>
        <a:xfrm>
          <a:off x="0" y="0"/>
          <a:ext cx="0" cy="0"/>
          <a:chOff x="0" y="0"/>
          <a:chExt cx="0" cy="0"/>
        </a:xfrm>
      </p:grpSpPr>
      <p:sp>
        <p:nvSpPr>
          <p:cNvPr id="24" name="Shape 24"/>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 name="Shape 2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US" sz="1466" u="sng">
                <a:solidFill>
                  <a:schemeClr val="hlink"/>
                </a:solidFill>
                <a:hlinkClick r:id="rId2"/>
              </a:rPr>
              <a:t>http://libereurope.eu/blog/2012/09/04/thinking-the-unthinkable-a-library-without-a-catalogue-reconsidering-the-future-of-discovery-tools-for-utrecht-university-library/</a:t>
            </a:r>
            <a:r>
              <a:rPr lang="en-US" sz="1466">
                <a:solidFill>
                  <a:schemeClr val="dk1"/>
                </a:solidFill>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 name="Shape 29"/>
        <p:cNvGrpSpPr/>
        <p:nvPr/>
      </p:nvGrpSpPr>
      <p:grpSpPr>
        <a:xfrm>
          <a:off x="0" y="0"/>
          <a:ext cx="0" cy="0"/>
          <a:chOff x="0" y="0"/>
          <a:chExt cx="0" cy="0"/>
        </a:xfrm>
      </p:grpSpPr>
      <p:sp>
        <p:nvSpPr>
          <p:cNvPr id="30" name="Shape 30"/>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 name="Shape 3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0" name="Shape 17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7" name="Shape 207"/>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8" name="Shape 218"/>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2" name="Shape 242"/>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8" name="Shape 248"/>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0" name="Shape 26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6" name="Shape 26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1" name="Shape 27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6" name="Shape 27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US" sz="1466">
                <a:solidFill>
                  <a:schemeClr val="dk1"/>
                </a:solidFill>
              </a:rPr>
              <a:t>Speech act of a search has a fingerprint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1" name="Shape 28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US" sz="1466">
                <a:solidFill>
                  <a:schemeClr val="dk1"/>
                </a:solidFill>
              </a:rPr>
              <a:t>Speech act of a search has a fingerprint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3" name="Shape 293"/>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 name="Shape 105"/>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270000" y="762000"/>
            <a:ext cx="50799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466"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 name="Shape 5"/>
        <p:cNvGrpSpPr/>
        <p:nvPr/>
      </p:nvGrpSpPr>
      <p:grpSpPr>
        <a:xfrm>
          <a:off x="0" y="0"/>
          <a:ext cx="0" cy="0"/>
          <a:chOff x="0" y="0"/>
          <a:chExt cx="0" cy="0"/>
        </a:xfrm>
      </p:grpSpPr>
      <p:sp>
        <p:nvSpPr>
          <p:cNvPr id="6" name="Shape 6"/>
          <p:cNvSpPr txBox="1"/>
          <p:nvPr>
            <p:ph type="ctrTitle"/>
          </p:nvPr>
        </p:nvSpPr>
        <p:spPr>
          <a:xfrm>
            <a:off x="914400" y="3048014"/>
            <a:ext cx="8331200" cy="121919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0" marR="0" rtl="0" algn="ctr">
              <a:lnSpc>
                <a:spcPct val="100000"/>
              </a:lnSpc>
              <a:spcBef>
                <a:spcPts val="0"/>
              </a:spcBef>
              <a:spcAft>
                <a:spcPts val="0"/>
              </a:spcAft>
              <a:buClr>
                <a:srgbClr val="000000"/>
              </a:buClr>
              <a:buFont typeface="Arial"/>
              <a:buNone/>
              <a:defRPr/>
            </a:lvl2pPr>
            <a:lvl3pPr indent="0" marL="0" marR="0" rtl="0" algn="ctr">
              <a:spcBef>
                <a:spcPts val="0"/>
              </a:spcBef>
              <a:defRPr/>
            </a:lvl3pPr>
            <a:lvl4pPr indent="0" marL="0" marR="0" rtl="0" algn="ctr">
              <a:spcBef>
                <a:spcPts val="0"/>
              </a:spcBef>
              <a:defRPr/>
            </a:lvl4pPr>
            <a:lvl5pPr indent="0" marL="0" marR="0" rtl="0" algn="ctr">
              <a:spcBef>
                <a:spcPts val="0"/>
              </a:spcBef>
              <a:defRPr/>
            </a:lvl5pPr>
            <a:lvl6pPr indent="0" marL="0" marR="0" rtl="0" algn="ctr">
              <a:spcBef>
                <a:spcPts val="0"/>
              </a:spcBef>
              <a:defRPr/>
            </a:lvl6pPr>
            <a:lvl7pPr indent="0" marL="0" marR="0" rtl="0" algn="ctr">
              <a:spcBef>
                <a:spcPts val="0"/>
              </a:spcBef>
              <a:defRPr/>
            </a:lvl7pPr>
            <a:lvl8pPr indent="0" marL="0" marR="0" rtl="0" algn="ctr">
              <a:spcBef>
                <a:spcPts val="0"/>
              </a:spcBef>
              <a:defRPr/>
            </a:lvl8pPr>
            <a:lvl9pPr indent="0" marL="0" marR="0" rtl="0" algn="ctr">
              <a:spcBef>
                <a:spcPts val="0"/>
              </a:spcBef>
              <a:defRPr/>
            </a:lvl9pPr>
          </a:lstStyle>
          <a:p/>
        </p:txBody>
      </p:sp>
      <p:sp>
        <p:nvSpPr>
          <p:cNvPr id="7" name="Shape 7"/>
          <p:cNvSpPr txBox="1"/>
          <p:nvPr>
            <p:ph idx="1" type="subTitle"/>
          </p:nvPr>
        </p:nvSpPr>
        <p:spPr>
          <a:xfrm>
            <a:off x="1828810" y="4572000"/>
            <a:ext cx="6502399" cy="9144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0" marR="0" rtl="0" algn="ctr">
              <a:lnSpc>
                <a:spcPct val="100000"/>
              </a:lnSpc>
              <a:spcBef>
                <a:spcPts val="0"/>
              </a:spcBef>
              <a:spcAft>
                <a:spcPts val="0"/>
              </a:spcAft>
              <a:buClr>
                <a:srgbClr val="000000"/>
              </a:buClr>
              <a:buFont typeface="Arial"/>
              <a:buNone/>
              <a:defRPr/>
            </a:lvl2pPr>
            <a:lvl3pPr indent="0" marL="0" marR="0" rtl="0" algn="ctr">
              <a:lnSpc>
                <a:spcPct val="100000"/>
              </a:lnSpc>
              <a:spcBef>
                <a:spcPts val="0"/>
              </a:spcBef>
              <a:spcAft>
                <a:spcPts val="0"/>
              </a:spcAft>
              <a:buClr>
                <a:srgbClr val="000000"/>
              </a:buClr>
              <a:buFont typeface="Arial"/>
              <a:buNone/>
              <a:defRPr/>
            </a:lvl3pPr>
            <a:lvl4pPr indent="0" marL="0" marR="0" rtl="0" algn="ctr">
              <a:lnSpc>
                <a:spcPct val="100000"/>
              </a:lnSpc>
              <a:spcBef>
                <a:spcPts val="0"/>
              </a:spcBef>
              <a:spcAft>
                <a:spcPts val="0"/>
              </a:spcAft>
              <a:buClr>
                <a:srgbClr val="000000"/>
              </a:buClr>
              <a:buFont typeface="Arial"/>
              <a:buNone/>
              <a:defRPr/>
            </a:lvl4pPr>
            <a:lvl5pPr indent="0" marL="0" marR="0" rtl="0" algn="ctr">
              <a:lnSpc>
                <a:spcPct val="100000"/>
              </a:lnSpc>
              <a:spcBef>
                <a:spcPts val="0"/>
              </a:spcBef>
              <a:spcAft>
                <a:spcPts val="0"/>
              </a:spcAft>
              <a:buClr>
                <a:srgbClr val="000000"/>
              </a:buClr>
              <a:buFont typeface="Arial"/>
              <a:buNone/>
              <a:defRPr/>
            </a:lvl5pPr>
            <a:lvl6pPr indent="0" marL="0" marR="0" rtl="0" algn="ctr">
              <a:lnSpc>
                <a:spcPct val="100000"/>
              </a:lnSpc>
              <a:spcBef>
                <a:spcPts val="0"/>
              </a:spcBef>
              <a:spcAft>
                <a:spcPts val="0"/>
              </a:spcAft>
              <a:buClr>
                <a:srgbClr val="000000"/>
              </a:buClr>
              <a:buFont typeface="Arial"/>
              <a:buNone/>
              <a:defRPr/>
            </a:lvl6pPr>
            <a:lvl7pPr indent="0" marL="0" marR="0" rtl="0" algn="ctr">
              <a:lnSpc>
                <a:spcPct val="100000"/>
              </a:lnSpc>
              <a:spcBef>
                <a:spcPts val="0"/>
              </a:spcBef>
              <a:spcAft>
                <a:spcPts val="0"/>
              </a:spcAft>
              <a:buClr>
                <a:srgbClr val="000000"/>
              </a:buClr>
              <a:buFont typeface="Arial"/>
              <a:buNone/>
              <a:defRPr/>
            </a:lvl7pPr>
            <a:lvl8pPr indent="0" marL="0" marR="0" rtl="0" algn="ctr">
              <a:lnSpc>
                <a:spcPct val="100000"/>
              </a:lnSpc>
              <a:spcBef>
                <a:spcPts val="0"/>
              </a:spcBef>
              <a:spcAft>
                <a:spcPts val="0"/>
              </a:spcAft>
              <a:buClr>
                <a:srgbClr val="000000"/>
              </a:buClr>
              <a:buFont typeface="Arial"/>
              <a:buNone/>
              <a:defRPr/>
            </a:lvl8pPr>
            <a:lvl9pPr indent="0" marL="0" marR="0" rtl="0" algn="ctr">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47" name="Shape 47"/>
        <p:cNvGrpSpPr/>
        <p:nvPr/>
      </p:nvGrpSpPr>
      <p:grpSpPr>
        <a:xfrm>
          <a:off x="0" y="0"/>
          <a:ext cx="0" cy="0"/>
          <a:chOff x="0" y="0"/>
          <a:chExt cx="0" cy="0"/>
        </a:xfrm>
      </p:grpSpPr>
      <p:sp>
        <p:nvSpPr>
          <p:cNvPr id="48" name="Shape 48"/>
          <p:cNvSpPr txBox="1"/>
          <p:nvPr>
            <p:ph type="title"/>
          </p:nvPr>
        </p:nvSpPr>
        <p:spPr>
          <a:xfrm>
            <a:off x="762010" y="676287"/>
            <a:ext cx="8635999" cy="1271587"/>
          </a:xfrm>
          <a:prstGeom prst="rect">
            <a:avLst/>
          </a:prstGeom>
          <a:noFill/>
          <a:ln>
            <a:noFill/>
          </a:ln>
        </p:spPr>
        <p:txBody>
          <a:bodyPr anchorCtr="0" anchor="t"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6694" rtl="0" algn="ctr">
              <a:spcBef>
                <a:spcPts val="0"/>
              </a:spcBef>
              <a:spcAft>
                <a:spcPts val="0"/>
              </a:spcAft>
              <a:defRPr/>
            </a:lvl6pPr>
            <a:lvl7pPr marL="913376" rtl="0" algn="ctr">
              <a:spcBef>
                <a:spcPts val="0"/>
              </a:spcBef>
              <a:spcAft>
                <a:spcPts val="0"/>
              </a:spcAft>
              <a:defRPr/>
            </a:lvl7pPr>
            <a:lvl8pPr marL="1370066" rtl="0" algn="ctr">
              <a:spcBef>
                <a:spcPts val="0"/>
              </a:spcBef>
              <a:spcAft>
                <a:spcPts val="0"/>
              </a:spcAft>
              <a:defRPr/>
            </a:lvl8pPr>
            <a:lvl9pPr marL="1826751" rtl="0" algn="ctr">
              <a:spcBef>
                <a:spcPts val="0"/>
              </a:spcBef>
              <a:spcAft>
                <a:spcPts val="0"/>
              </a:spcAft>
              <a:defRPr/>
            </a:lvl9pPr>
          </a:lstStyle>
          <a:p/>
        </p:txBody>
      </p:sp>
      <p:sp>
        <p:nvSpPr>
          <p:cNvPr id="49" name="Shape 49"/>
          <p:cNvSpPr txBox="1"/>
          <p:nvPr>
            <p:ph idx="1" type="body"/>
          </p:nvPr>
        </p:nvSpPr>
        <p:spPr>
          <a:xfrm rot="5400000">
            <a:off x="2793214" y="169080"/>
            <a:ext cx="4573586" cy="8635999"/>
          </a:xfrm>
          <a:prstGeom prst="rect">
            <a:avLst/>
          </a:prstGeom>
          <a:noFill/>
          <a:ln>
            <a:noFill/>
          </a:ln>
        </p:spPr>
        <p:txBody>
          <a:bodyPr anchorCtr="0" anchor="t" bIns="91425" lIns="91425" rIns="91425" tIns="91425"/>
          <a:lstStyle>
            <a:lvl1pPr indent="-25014" marL="342515" rtl="0" algn="l">
              <a:spcBef>
                <a:spcPts val="640"/>
              </a:spcBef>
              <a:spcAft>
                <a:spcPts val="0"/>
              </a:spcAft>
              <a:buClr>
                <a:schemeClr val="dk1"/>
              </a:buClr>
              <a:buFont typeface="Arial"/>
              <a:buChar char="●"/>
              <a:defRPr/>
            </a:lvl1pPr>
            <a:lvl2pPr indent="-11868" marL="742119" rtl="0" algn="l">
              <a:spcBef>
                <a:spcPts val="560"/>
              </a:spcBef>
              <a:spcAft>
                <a:spcPts val="0"/>
              </a:spcAft>
              <a:buClr>
                <a:schemeClr val="dk1"/>
              </a:buClr>
              <a:buFont typeface="Arial"/>
              <a:buChar char="●"/>
              <a:defRPr/>
            </a:lvl2pPr>
            <a:lvl3pPr indent="13981" marL="1141718" rtl="0" algn="l">
              <a:spcBef>
                <a:spcPts val="480"/>
              </a:spcBef>
              <a:spcAft>
                <a:spcPts val="0"/>
              </a:spcAft>
              <a:buClr>
                <a:schemeClr val="dk1"/>
              </a:buClr>
              <a:buFont typeface="Arial"/>
              <a:buChar char="●"/>
              <a:defRPr/>
            </a:lvl3pPr>
            <a:lvl4pPr indent="-36307" marL="1598408" rtl="0" algn="l">
              <a:spcBef>
                <a:spcPts val="399"/>
              </a:spcBef>
              <a:spcAft>
                <a:spcPts val="0"/>
              </a:spcAft>
              <a:buClr>
                <a:schemeClr val="dk1"/>
              </a:buClr>
              <a:buFont typeface="Arial"/>
              <a:buChar char="●"/>
              <a:defRPr/>
            </a:lvl4pPr>
            <a:lvl5pPr indent="-35792" marL="2055093" rtl="0" algn="l">
              <a:spcBef>
                <a:spcPts val="399"/>
              </a:spcBef>
              <a:spcAft>
                <a:spcPts val="0"/>
              </a:spcAft>
              <a:buClr>
                <a:schemeClr val="dk1"/>
              </a:buClr>
              <a:buFont typeface="Arial"/>
              <a:buChar char="●"/>
              <a:defRPr/>
            </a:lvl5pPr>
            <a:lvl6pPr indent="-35282" marL="2511783" rtl="0" algn="l">
              <a:spcBef>
                <a:spcPts val="399"/>
              </a:spcBef>
              <a:spcAft>
                <a:spcPts val="0"/>
              </a:spcAft>
              <a:buClr>
                <a:schemeClr val="dk1"/>
              </a:buClr>
              <a:buFont typeface="Arial"/>
              <a:buChar char="●"/>
              <a:defRPr/>
            </a:lvl6pPr>
            <a:lvl7pPr indent="-34768" marL="2968468" rtl="0" algn="l">
              <a:spcBef>
                <a:spcPts val="399"/>
              </a:spcBef>
              <a:spcAft>
                <a:spcPts val="0"/>
              </a:spcAft>
              <a:buClr>
                <a:schemeClr val="dk1"/>
              </a:buClr>
              <a:buFont typeface="Arial"/>
              <a:buChar char="●"/>
              <a:defRPr/>
            </a:lvl7pPr>
            <a:lvl8pPr indent="-34256" marL="3425156" rtl="0" algn="l">
              <a:spcBef>
                <a:spcPts val="399"/>
              </a:spcBef>
              <a:spcAft>
                <a:spcPts val="0"/>
              </a:spcAft>
              <a:buClr>
                <a:schemeClr val="dk1"/>
              </a:buClr>
              <a:buFont typeface="Arial"/>
              <a:buChar char="●"/>
              <a:defRPr/>
            </a:lvl8pPr>
            <a:lvl9pPr indent="-33744" marL="3881844" rtl="0" algn="l">
              <a:spcBef>
                <a:spcPts val="399"/>
              </a:spcBef>
              <a:spcAft>
                <a:spcPts val="0"/>
              </a:spcAft>
              <a:buClr>
                <a:schemeClr val="dk1"/>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50" name="Shape 50"/>
        <p:cNvGrpSpPr/>
        <p:nvPr/>
      </p:nvGrpSpPr>
      <p:grpSpPr>
        <a:xfrm>
          <a:off x="0" y="0"/>
          <a:ext cx="0" cy="0"/>
          <a:chOff x="0" y="0"/>
          <a:chExt cx="0" cy="0"/>
        </a:xfrm>
      </p:grpSpPr>
      <p:sp>
        <p:nvSpPr>
          <p:cNvPr id="51" name="Shape 51"/>
          <p:cNvSpPr txBox="1"/>
          <p:nvPr>
            <p:ph type="title"/>
          </p:nvPr>
        </p:nvSpPr>
        <p:spPr>
          <a:xfrm>
            <a:off x="1990725" y="5334000"/>
            <a:ext cx="6096000" cy="630236"/>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 name="Shape 52"/>
          <p:cNvSpPr/>
          <p:nvPr>
            <p:ph idx="2" type="pic"/>
          </p:nvPr>
        </p:nvSpPr>
        <p:spPr>
          <a:xfrm>
            <a:off x="1990725" y="681037"/>
            <a:ext cx="6096000" cy="4572000"/>
          </a:xfrm>
          <a:prstGeom prst="rect">
            <a:avLst/>
          </a:prstGeom>
          <a:noFill/>
          <a:ln>
            <a:noFill/>
          </a:ln>
        </p:spPr>
      </p:sp>
      <p:sp>
        <p:nvSpPr>
          <p:cNvPr id="53" name="Shape 53"/>
          <p:cNvSpPr txBox="1"/>
          <p:nvPr>
            <p:ph idx="1" type="body"/>
          </p:nvPr>
        </p:nvSpPr>
        <p:spPr>
          <a:xfrm>
            <a:off x="1990725" y="5964250"/>
            <a:ext cx="6096000" cy="893761"/>
          </a:xfrm>
          <a:prstGeom prst="rect">
            <a:avLst/>
          </a:prstGeom>
          <a:noFill/>
          <a:ln>
            <a:noFill/>
          </a:ln>
        </p:spPr>
        <p:txBody>
          <a:bodyPr anchorCtr="0" anchor="t" bIns="91425" lIns="91425" rIns="91425" tIns="91425"/>
          <a:lstStyle>
            <a:lvl1pPr indent="0" marL="0" rtl="0">
              <a:spcBef>
                <a:spcPts val="0"/>
              </a:spcBef>
              <a:buFont typeface="Times New Roman"/>
              <a:buNone/>
              <a:defRPr/>
            </a:lvl1pPr>
            <a:lvl2pPr indent="-12194" marL="456694" rtl="0">
              <a:spcBef>
                <a:spcPts val="0"/>
              </a:spcBef>
              <a:buFont typeface="Times New Roman"/>
              <a:buNone/>
              <a:defRPr/>
            </a:lvl2pPr>
            <a:lvl3pPr indent="-11676" marL="913376" rtl="0">
              <a:spcBef>
                <a:spcPts val="0"/>
              </a:spcBef>
              <a:buFont typeface="Times New Roman"/>
              <a:buNone/>
              <a:defRPr/>
            </a:lvl3pPr>
            <a:lvl4pPr indent="-11165" marL="1370066" rtl="0">
              <a:spcBef>
                <a:spcPts val="0"/>
              </a:spcBef>
              <a:buFont typeface="Times New Roman"/>
              <a:buNone/>
              <a:defRPr/>
            </a:lvl4pPr>
            <a:lvl5pPr indent="-10651" marL="1826751" rtl="0">
              <a:spcBef>
                <a:spcPts val="0"/>
              </a:spcBef>
              <a:buFont typeface="Times New Roman"/>
              <a:buNone/>
              <a:defRPr/>
            </a:lvl5pPr>
            <a:lvl6pPr indent="-10135" marL="2283435" rtl="0">
              <a:spcBef>
                <a:spcPts val="0"/>
              </a:spcBef>
              <a:buFont typeface="Times New Roman"/>
              <a:buNone/>
              <a:defRPr/>
            </a:lvl6pPr>
            <a:lvl7pPr indent="-9629" marL="2740129" rtl="0">
              <a:spcBef>
                <a:spcPts val="0"/>
              </a:spcBef>
              <a:buFont typeface="Times New Roman"/>
              <a:buNone/>
              <a:defRPr/>
            </a:lvl7pPr>
            <a:lvl8pPr indent="-9113" marL="3196813" rtl="0">
              <a:spcBef>
                <a:spcPts val="0"/>
              </a:spcBef>
              <a:buFont typeface="Times New Roman"/>
              <a:buNone/>
              <a:defRPr/>
            </a:lvl8pPr>
            <a:lvl9pPr indent="-8601" marL="3653501" rtl="0">
              <a:spcBef>
                <a:spcPts val="0"/>
              </a:spcBef>
              <a:buFont typeface="Times New Roman"/>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508004" y="303212"/>
            <a:ext cx="3343274" cy="1290635"/>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 type="body"/>
          </p:nvPr>
        </p:nvSpPr>
        <p:spPr>
          <a:xfrm>
            <a:off x="3971925" y="303226"/>
            <a:ext cx="5680076" cy="65039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 name="Shape 57"/>
          <p:cNvSpPr txBox="1"/>
          <p:nvPr>
            <p:ph idx="2" type="body"/>
          </p:nvPr>
        </p:nvSpPr>
        <p:spPr>
          <a:xfrm>
            <a:off x="508004" y="1593851"/>
            <a:ext cx="3343274" cy="5213349"/>
          </a:xfrm>
          <a:prstGeom prst="rect">
            <a:avLst/>
          </a:prstGeom>
          <a:noFill/>
          <a:ln>
            <a:noFill/>
          </a:ln>
        </p:spPr>
        <p:txBody>
          <a:bodyPr anchorCtr="0" anchor="t" bIns="91425" lIns="91425" rIns="91425" tIns="91425"/>
          <a:lstStyle>
            <a:lvl1pPr indent="0" marL="0" rtl="0">
              <a:spcBef>
                <a:spcPts val="0"/>
              </a:spcBef>
              <a:buFont typeface="Times New Roman"/>
              <a:buNone/>
              <a:defRPr/>
            </a:lvl1pPr>
            <a:lvl2pPr indent="-12194" marL="456694" rtl="0">
              <a:spcBef>
                <a:spcPts val="0"/>
              </a:spcBef>
              <a:buFont typeface="Times New Roman"/>
              <a:buNone/>
              <a:defRPr/>
            </a:lvl2pPr>
            <a:lvl3pPr indent="-11676" marL="913376" rtl="0">
              <a:spcBef>
                <a:spcPts val="0"/>
              </a:spcBef>
              <a:buFont typeface="Times New Roman"/>
              <a:buNone/>
              <a:defRPr/>
            </a:lvl3pPr>
            <a:lvl4pPr indent="-11165" marL="1370066" rtl="0">
              <a:spcBef>
                <a:spcPts val="0"/>
              </a:spcBef>
              <a:buFont typeface="Times New Roman"/>
              <a:buNone/>
              <a:defRPr/>
            </a:lvl4pPr>
            <a:lvl5pPr indent="-10651" marL="1826751" rtl="0">
              <a:spcBef>
                <a:spcPts val="0"/>
              </a:spcBef>
              <a:buFont typeface="Times New Roman"/>
              <a:buNone/>
              <a:defRPr/>
            </a:lvl5pPr>
            <a:lvl6pPr indent="-10135" marL="2283435" rtl="0">
              <a:spcBef>
                <a:spcPts val="0"/>
              </a:spcBef>
              <a:buFont typeface="Times New Roman"/>
              <a:buNone/>
              <a:defRPr/>
            </a:lvl6pPr>
            <a:lvl7pPr indent="-9629" marL="2740129" rtl="0">
              <a:spcBef>
                <a:spcPts val="0"/>
              </a:spcBef>
              <a:buFont typeface="Times New Roman"/>
              <a:buNone/>
              <a:defRPr/>
            </a:lvl7pPr>
            <a:lvl8pPr indent="-9113" marL="3196813" rtl="0">
              <a:spcBef>
                <a:spcPts val="0"/>
              </a:spcBef>
              <a:buFont typeface="Times New Roman"/>
              <a:buNone/>
              <a:defRPr/>
            </a:lvl8pPr>
            <a:lvl9pPr indent="-8601" marL="3653501" rtl="0">
              <a:spcBef>
                <a:spcPts val="0"/>
              </a:spcBef>
              <a:buFont typeface="Times New Roman"/>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9" name="Shape 59"/>
        <p:cNvGrpSpPr/>
        <p:nvPr/>
      </p:nvGrpSpPr>
      <p:grpSpPr>
        <a:xfrm>
          <a:off x="0" y="0"/>
          <a:ext cx="0" cy="0"/>
          <a:chOff x="0" y="0"/>
          <a:chExt cx="0" cy="0"/>
        </a:xfrm>
      </p:grpSpPr>
      <p:sp>
        <p:nvSpPr>
          <p:cNvPr id="60" name="Shape 60"/>
          <p:cNvSpPr txBox="1"/>
          <p:nvPr>
            <p:ph type="title"/>
          </p:nvPr>
        </p:nvSpPr>
        <p:spPr>
          <a:xfrm>
            <a:off x="762010" y="676287"/>
            <a:ext cx="8635999" cy="1271587"/>
          </a:xfrm>
          <a:prstGeom prst="rect">
            <a:avLst/>
          </a:prstGeom>
          <a:noFill/>
          <a:ln>
            <a:noFill/>
          </a:ln>
        </p:spPr>
        <p:txBody>
          <a:bodyPr anchorCtr="0" anchor="t"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6694" rtl="0" algn="ctr">
              <a:spcBef>
                <a:spcPts val="0"/>
              </a:spcBef>
              <a:spcAft>
                <a:spcPts val="0"/>
              </a:spcAft>
              <a:defRPr/>
            </a:lvl6pPr>
            <a:lvl7pPr marL="913376" rtl="0" algn="ctr">
              <a:spcBef>
                <a:spcPts val="0"/>
              </a:spcBef>
              <a:spcAft>
                <a:spcPts val="0"/>
              </a:spcAft>
              <a:defRPr/>
            </a:lvl7pPr>
            <a:lvl8pPr marL="1370066" rtl="0" algn="ctr">
              <a:spcBef>
                <a:spcPts val="0"/>
              </a:spcBef>
              <a:spcAft>
                <a:spcPts val="0"/>
              </a:spcAft>
              <a:defRPr/>
            </a:lvl8pPr>
            <a:lvl9pPr marL="1826751" rtl="0" algn="ctr">
              <a:spcBef>
                <a:spcPts val="0"/>
              </a:spcBef>
              <a:spcAft>
                <a:spcPts val="0"/>
              </a:spcAf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61" name="Shape 61"/>
        <p:cNvGrpSpPr/>
        <p:nvPr/>
      </p:nvGrpSpPr>
      <p:grpSpPr>
        <a:xfrm>
          <a:off x="0" y="0"/>
          <a:ext cx="0" cy="0"/>
          <a:chOff x="0" y="0"/>
          <a:chExt cx="0" cy="0"/>
        </a:xfrm>
      </p:grpSpPr>
      <p:sp>
        <p:nvSpPr>
          <p:cNvPr id="62" name="Shape 62"/>
          <p:cNvSpPr txBox="1"/>
          <p:nvPr>
            <p:ph type="title"/>
          </p:nvPr>
        </p:nvSpPr>
        <p:spPr>
          <a:xfrm>
            <a:off x="508000" y="304800"/>
            <a:ext cx="9144000" cy="1270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1" type="body"/>
          </p:nvPr>
        </p:nvSpPr>
        <p:spPr>
          <a:xfrm>
            <a:off x="508000" y="1704975"/>
            <a:ext cx="4489448" cy="711200"/>
          </a:xfrm>
          <a:prstGeom prst="rect">
            <a:avLst/>
          </a:prstGeom>
          <a:noFill/>
          <a:ln>
            <a:noFill/>
          </a:ln>
        </p:spPr>
        <p:txBody>
          <a:bodyPr anchorCtr="0" anchor="b" bIns="91425" lIns="91425" rIns="91425" tIns="91425"/>
          <a:lstStyle>
            <a:lvl1pPr indent="0" marL="0" rtl="0">
              <a:spcBef>
                <a:spcPts val="0"/>
              </a:spcBef>
              <a:buFont typeface="Times New Roman"/>
              <a:buNone/>
              <a:defRPr/>
            </a:lvl1pPr>
            <a:lvl2pPr indent="-12194" marL="456694" rtl="0">
              <a:spcBef>
                <a:spcPts val="0"/>
              </a:spcBef>
              <a:buFont typeface="Times New Roman"/>
              <a:buNone/>
              <a:defRPr/>
            </a:lvl2pPr>
            <a:lvl3pPr indent="-11676" marL="913376" rtl="0">
              <a:spcBef>
                <a:spcPts val="0"/>
              </a:spcBef>
              <a:buFont typeface="Times New Roman"/>
              <a:buNone/>
              <a:defRPr/>
            </a:lvl3pPr>
            <a:lvl4pPr indent="-11165" marL="1370066" rtl="0">
              <a:spcBef>
                <a:spcPts val="0"/>
              </a:spcBef>
              <a:buFont typeface="Times New Roman"/>
              <a:buNone/>
              <a:defRPr/>
            </a:lvl4pPr>
            <a:lvl5pPr indent="-10651" marL="1826751" rtl="0">
              <a:spcBef>
                <a:spcPts val="0"/>
              </a:spcBef>
              <a:buFont typeface="Times New Roman"/>
              <a:buNone/>
              <a:defRPr/>
            </a:lvl5pPr>
            <a:lvl6pPr indent="-10135" marL="2283435" rtl="0">
              <a:spcBef>
                <a:spcPts val="0"/>
              </a:spcBef>
              <a:buFont typeface="Times New Roman"/>
              <a:buNone/>
              <a:defRPr/>
            </a:lvl6pPr>
            <a:lvl7pPr indent="-9629" marL="2740129" rtl="0">
              <a:spcBef>
                <a:spcPts val="0"/>
              </a:spcBef>
              <a:buFont typeface="Times New Roman"/>
              <a:buNone/>
              <a:defRPr/>
            </a:lvl7pPr>
            <a:lvl8pPr indent="-9113" marL="3196813" rtl="0">
              <a:spcBef>
                <a:spcPts val="0"/>
              </a:spcBef>
              <a:buFont typeface="Times New Roman"/>
              <a:buNone/>
              <a:defRPr/>
            </a:lvl8pPr>
            <a:lvl9pPr indent="-8601" marL="3653501" rtl="0">
              <a:spcBef>
                <a:spcPts val="0"/>
              </a:spcBef>
              <a:buFont typeface="Times New Roman"/>
              <a:buNone/>
              <a:defRPr/>
            </a:lvl9pPr>
          </a:lstStyle>
          <a:p/>
        </p:txBody>
      </p:sp>
      <p:sp>
        <p:nvSpPr>
          <p:cNvPr id="64" name="Shape 64"/>
          <p:cNvSpPr txBox="1"/>
          <p:nvPr>
            <p:ph idx="2" type="body"/>
          </p:nvPr>
        </p:nvSpPr>
        <p:spPr>
          <a:xfrm>
            <a:off x="508000" y="2416175"/>
            <a:ext cx="4489448" cy="439102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3" type="body"/>
          </p:nvPr>
        </p:nvSpPr>
        <p:spPr>
          <a:xfrm>
            <a:off x="5160971" y="1704975"/>
            <a:ext cx="4491037" cy="711200"/>
          </a:xfrm>
          <a:prstGeom prst="rect">
            <a:avLst/>
          </a:prstGeom>
          <a:noFill/>
          <a:ln>
            <a:noFill/>
          </a:ln>
        </p:spPr>
        <p:txBody>
          <a:bodyPr anchorCtr="0" anchor="b" bIns="91425" lIns="91425" rIns="91425" tIns="91425"/>
          <a:lstStyle>
            <a:lvl1pPr indent="0" marL="0" rtl="0">
              <a:spcBef>
                <a:spcPts val="0"/>
              </a:spcBef>
              <a:buFont typeface="Times New Roman"/>
              <a:buNone/>
              <a:defRPr/>
            </a:lvl1pPr>
            <a:lvl2pPr indent="-12194" marL="456694" rtl="0">
              <a:spcBef>
                <a:spcPts val="0"/>
              </a:spcBef>
              <a:buFont typeface="Times New Roman"/>
              <a:buNone/>
              <a:defRPr/>
            </a:lvl2pPr>
            <a:lvl3pPr indent="-11676" marL="913376" rtl="0">
              <a:spcBef>
                <a:spcPts val="0"/>
              </a:spcBef>
              <a:buFont typeface="Times New Roman"/>
              <a:buNone/>
              <a:defRPr/>
            </a:lvl3pPr>
            <a:lvl4pPr indent="-11165" marL="1370066" rtl="0">
              <a:spcBef>
                <a:spcPts val="0"/>
              </a:spcBef>
              <a:buFont typeface="Times New Roman"/>
              <a:buNone/>
              <a:defRPr/>
            </a:lvl4pPr>
            <a:lvl5pPr indent="-10651" marL="1826751" rtl="0">
              <a:spcBef>
                <a:spcPts val="0"/>
              </a:spcBef>
              <a:buFont typeface="Times New Roman"/>
              <a:buNone/>
              <a:defRPr/>
            </a:lvl5pPr>
            <a:lvl6pPr indent="-10135" marL="2283435" rtl="0">
              <a:spcBef>
                <a:spcPts val="0"/>
              </a:spcBef>
              <a:buFont typeface="Times New Roman"/>
              <a:buNone/>
              <a:defRPr/>
            </a:lvl6pPr>
            <a:lvl7pPr indent="-9629" marL="2740129" rtl="0">
              <a:spcBef>
                <a:spcPts val="0"/>
              </a:spcBef>
              <a:buFont typeface="Times New Roman"/>
              <a:buNone/>
              <a:defRPr/>
            </a:lvl7pPr>
            <a:lvl8pPr indent="-9113" marL="3196813" rtl="0">
              <a:spcBef>
                <a:spcPts val="0"/>
              </a:spcBef>
              <a:buFont typeface="Times New Roman"/>
              <a:buNone/>
              <a:defRPr/>
            </a:lvl8pPr>
            <a:lvl9pPr indent="-8601" marL="3653501" rtl="0">
              <a:spcBef>
                <a:spcPts val="0"/>
              </a:spcBef>
              <a:buFont typeface="Times New Roman"/>
              <a:buNone/>
              <a:defRPr/>
            </a:lvl9pPr>
          </a:lstStyle>
          <a:p/>
        </p:txBody>
      </p:sp>
      <p:sp>
        <p:nvSpPr>
          <p:cNvPr id="66" name="Shape 66"/>
          <p:cNvSpPr txBox="1"/>
          <p:nvPr>
            <p:ph idx="4" type="body"/>
          </p:nvPr>
        </p:nvSpPr>
        <p:spPr>
          <a:xfrm>
            <a:off x="5160971" y="2416175"/>
            <a:ext cx="4491037" cy="439102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67" name="Shape 67"/>
        <p:cNvGrpSpPr/>
        <p:nvPr/>
      </p:nvGrpSpPr>
      <p:grpSpPr>
        <a:xfrm>
          <a:off x="0" y="0"/>
          <a:ext cx="0" cy="0"/>
          <a:chOff x="0" y="0"/>
          <a:chExt cx="0" cy="0"/>
        </a:xfrm>
      </p:grpSpPr>
      <p:sp>
        <p:nvSpPr>
          <p:cNvPr id="68" name="Shape 68"/>
          <p:cNvSpPr txBox="1"/>
          <p:nvPr>
            <p:ph type="title"/>
          </p:nvPr>
        </p:nvSpPr>
        <p:spPr>
          <a:xfrm>
            <a:off x="762010" y="676287"/>
            <a:ext cx="8635999" cy="1271587"/>
          </a:xfrm>
          <a:prstGeom prst="rect">
            <a:avLst/>
          </a:prstGeom>
          <a:noFill/>
          <a:ln>
            <a:noFill/>
          </a:ln>
        </p:spPr>
        <p:txBody>
          <a:bodyPr anchorCtr="0" anchor="t"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6694" rtl="0" algn="ctr">
              <a:spcBef>
                <a:spcPts val="0"/>
              </a:spcBef>
              <a:spcAft>
                <a:spcPts val="0"/>
              </a:spcAft>
              <a:defRPr/>
            </a:lvl6pPr>
            <a:lvl7pPr marL="913376" rtl="0" algn="ctr">
              <a:spcBef>
                <a:spcPts val="0"/>
              </a:spcBef>
              <a:spcAft>
                <a:spcPts val="0"/>
              </a:spcAft>
              <a:defRPr/>
            </a:lvl7pPr>
            <a:lvl8pPr marL="1370066" rtl="0" algn="ctr">
              <a:spcBef>
                <a:spcPts val="0"/>
              </a:spcBef>
              <a:spcAft>
                <a:spcPts val="0"/>
              </a:spcAft>
              <a:defRPr/>
            </a:lvl8pPr>
            <a:lvl9pPr marL="1826751" rtl="0" algn="ctr">
              <a:spcBef>
                <a:spcPts val="0"/>
              </a:spcBef>
              <a:spcAft>
                <a:spcPts val="0"/>
              </a:spcAft>
              <a:defRPr/>
            </a:lvl9pPr>
          </a:lstStyle>
          <a:p/>
        </p:txBody>
      </p:sp>
      <p:sp>
        <p:nvSpPr>
          <p:cNvPr id="69" name="Shape 69"/>
          <p:cNvSpPr txBox="1"/>
          <p:nvPr>
            <p:ph idx="1" type="body"/>
          </p:nvPr>
        </p:nvSpPr>
        <p:spPr>
          <a:xfrm>
            <a:off x="762010" y="2200275"/>
            <a:ext cx="4241799" cy="4573588"/>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0" name="Shape 70"/>
          <p:cNvSpPr txBox="1"/>
          <p:nvPr>
            <p:ph idx="2" type="body"/>
          </p:nvPr>
        </p:nvSpPr>
        <p:spPr>
          <a:xfrm>
            <a:off x="5156210" y="2200275"/>
            <a:ext cx="4241799" cy="4573588"/>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71" name="Shape 71"/>
        <p:cNvGrpSpPr/>
        <p:nvPr/>
      </p:nvGrpSpPr>
      <p:grpSpPr>
        <a:xfrm>
          <a:off x="0" y="0"/>
          <a:ext cx="0" cy="0"/>
          <a:chOff x="0" y="0"/>
          <a:chExt cx="0" cy="0"/>
        </a:xfrm>
      </p:grpSpPr>
      <p:sp>
        <p:nvSpPr>
          <p:cNvPr id="72" name="Shape 72"/>
          <p:cNvSpPr txBox="1"/>
          <p:nvPr>
            <p:ph type="title"/>
          </p:nvPr>
        </p:nvSpPr>
        <p:spPr>
          <a:xfrm>
            <a:off x="803285" y="4895850"/>
            <a:ext cx="8635999" cy="1514473"/>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a:off x="803285" y="3228975"/>
            <a:ext cx="8635999" cy="1666875"/>
          </a:xfrm>
          <a:prstGeom prst="rect">
            <a:avLst/>
          </a:prstGeom>
          <a:noFill/>
          <a:ln>
            <a:noFill/>
          </a:ln>
        </p:spPr>
        <p:txBody>
          <a:bodyPr anchorCtr="0" anchor="b" bIns="91425" lIns="91425" rIns="91425" tIns="91425"/>
          <a:lstStyle>
            <a:lvl1pPr indent="0" marL="0" rtl="0">
              <a:spcBef>
                <a:spcPts val="0"/>
              </a:spcBef>
              <a:buFont typeface="Times New Roman"/>
              <a:buNone/>
              <a:defRPr/>
            </a:lvl1pPr>
            <a:lvl2pPr indent="-12194" marL="456694" rtl="0">
              <a:spcBef>
                <a:spcPts val="0"/>
              </a:spcBef>
              <a:buFont typeface="Times New Roman"/>
              <a:buNone/>
              <a:defRPr/>
            </a:lvl2pPr>
            <a:lvl3pPr indent="-11676" marL="913376" rtl="0">
              <a:spcBef>
                <a:spcPts val="0"/>
              </a:spcBef>
              <a:buFont typeface="Times New Roman"/>
              <a:buNone/>
              <a:defRPr/>
            </a:lvl3pPr>
            <a:lvl4pPr indent="-11165" marL="1370066" rtl="0">
              <a:spcBef>
                <a:spcPts val="0"/>
              </a:spcBef>
              <a:buFont typeface="Times New Roman"/>
              <a:buNone/>
              <a:defRPr/>
            </a:lvl4pPr>
            <a:lvl5pPr indent="-10651" marL="1826751" rtl="0">
              <a:spcBef>
                <a:spcPts val="0"/>
              </a:spcBef>
              <a:buFont typeface="Times New Roman"/>
              <a:buNone/>
              <a:defRPr/>
            </a:lvl5pPr>
            <a:lvl6pPr indent="-10135" marL="2283435" rtl="0">
              <a:spcBef>
                <a:spcPts val="0"/>
              </a:spcBef>
              <a:buFont typeface="Times New Roman"/>
              <a:buNone/>
              <a:defRPr/>
            </a:lvl6pPr>
            <a:lvl7pPr indent="-9629" marL="2740129" rtl="0">
              <a:spcBef>
                <a:spcPts val="0"/>
              </a:spcBef>
              <a:buFont typeface="Times New Roman"/>
              <a:buNone/>
              <a:defRPr/>
            </a:lvl7pPr>
            <a:lvl8pPr indent="-9113" marL="3196813" rtl="0">
              <a:spcBef>
                <a:spcPts val="0"/>
              </a:spcBef>
              <a:buFont typeface="Times New Roman"/>
              <a:buNone/>
              <a:defRPr/>
            </a:lvl8pPr>
            <a:lvl9pPr indent="-8601" marL="3653501" rtl="0">
              <a:spcBef>
                <a:spcPts val="0"/>
              </a:spcBef>
              <a:buFont typeface="Times New Roman"/>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8" name="Shape 8"/>
        <p:cNvGrpSpPr/>
        <p:nvPr/>
      </p:nvGrpSpPr>
      <p:grpSpPr>
        <a:xfrm>
          <a:off x="0" y="0"/>
          <a:ext cx="0" cy="0"/>
          <a:chOff x="0" y="0"/>
          <a:chExt cx="0" cy="0"/>
        </a:xfrm>
      </p:grpSpPr>
      <p:sp>
        <p:nvSpPr>
          <p:cNvPr id="9" name="Shape 9"/>
          <p:cNvSpPr txBox="1"/>
          <p:nvPr>
            <p:ph type="title"/>
          </p:nvPr>
        </p:nvSpPr>
        <p:spPr>
          <a:xfrm>
            <a:off x="304800" y="304800"/>
            <a:ext cx="9550400" cy="9144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 name="Shape 10"/>
          <p:cNvSpPr txBox="1"/>
          <p:nvPr>
            <p:ph idx="1" type="body"/>
          </p:nvPr>
        </p:nvSpPr>
        <p:spPr>
          <a:xfrm>
            <a:off x="304800" y="1828814"/>
            <a:ext cx="9550400" cy="54863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12" name="Shape 12"/>
        <p:cNvGrpSpPr/>
        <p:nvPr/>
      </p:nvGrpSpPr>
      <p:grpSpPr>
        <a:xfrm>
          <a:off x="0" y="0"/>
          <a:ext cx="0" cy="0"/>
          <a:chOff x="0" y="0"/>
          <a:chExt cx="0" cy="0"/>
        </a:xfrm>
      </p:grpSpPr>
      <p:sp>
        <p:nvSpPr>
          <p:cNvPr id="13" name="Shape 13"/>
          <p:cNvSpPr txBox="1"/>
          <p:nvPr>
            <p:ph type="title"/>
          </p:nvPr>
        </p:nvSpPr>
        <p:spPr>
          <a:xfrm>
            <a:off x="762010" y="676287"/>
            <a:ext cx="8635999" cy="1271587"/>
          </a:xfrm>
          <a:prstGeom prst="rect">
            <a:avLst/>
          </a:prstGeom>
          <a:noFill/>
          <a:ln>
            <a:noFill/>
          </a:ln>
        </p:spPr>
        <p:txBody>
          <a:bodyPr anchorCtr="0" anchor="t"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6694" rtl="0" algn="ctr">
              <a:spcBef>
                <a:spcPts val="0"/>
              </a:spcBef>
              <a:spcAft>
                <a:spcPts val="0"/>
              </a:spcAft>
              <a:defRPr/>
            </a:lvl6pPr>
            <a:lvl7pPr marL="913376" rtl="0" algn="ctr">
              <a:spcBef>
                <a:spcPts val="0"/>
              </a:spcBef>
              <a:spcAft>
                <a:spcPts val="0"/>
              </a:spcAft>
              <a:defRPr/>
            </a:lvl7pPr>
            <a:lvl8pPr marL="1370066" rtl="0" algn="ctr">
              <a:spcBef>
                <a:spcPts val="0"/>
              </a:spcBef>
              <a:spcAft>
                <a:spcPts val="0"/>
              </a:spcAft>
              <a:defRPr/>
            </a:lvl8pPr>
            <a:lvl9pPr marL="1826751" rtl="0" algn="ctr">
              <a:spcBef>
                <a:spcPts val="0"/>
              </a:spcBef>
              <a:spcAft>
                <a:spcPts val="0"/>
              </a:spcAft>
              <a:defRPr/>
            </a:lvl9pPr>
          </a:lstStyle>
          <a:p/>
        </p:txBody>
      </p:sp>
      <p:sp>
        <p:nvSpPr>
          <p:cNvPr id="14" name="Shape 14"/>
          <p:cNvSpPr txBox="1"/>
          <p:nvPr>
            <p:ph idx="1" type="body"/>
          </p:nvPr>
        </p:nvSpPr>
        <p:spPr>
          <a:xfrm>
            <a:off x="762010" y="2200286"/>
            <a:ext cx="8635999" cy="4573586"/>
          </a:xfrm>
          <a:prstGeom prst="rect">
            <a:avLst/>
          </a:prstGeom>
          <a:noFill/>
          <a:ln>
            <a:noFill/>
          </a:ln>
        </p:spPr>
        <p:txBody>
          <a:bodyPr anchorCtr="0" anchor="t" bIns="91425" lIns="91425" rIns="91425" tIns="91425"/>
          <a:lstStyle>
            <a:lvl1pPr indent="-25014" marL="342515" rtl="0" algn="l">
              <a:spcBef>
                <a:spcPts val="640"/>
              </a:spcBef>
              <a:spcAft>
                <a:spcPts val="0"/>
              </a:spcAft>
              <a:buClr>
                <a:schemeClr val="dk1"/>
              </a:buClr>
              <a:buFont typeface="Arial"/>
              <a:buChar char="●"/>
              <a:defRPr/>
            </a:lvl1pPr>
            <a:lvl2pPr indent="-11868" marL="742119" rtl="0" algn="l">
              <a:spcBef>
                <a:spcPts val="560"/>
              </a:spcBef>
              <a:spcAft>
                <a:spcPts val="0"/>
              </a:spcAft>
              <a:buClr>
                <a:schemeClr val="dk1"/>
              </a:buClr>
              <a:buFont typeface="Arial"/>
              <a:buChar char="●"/>
              <a:defRPr/>
            </a:lvl2pPr>
            <a:lvl3pPr indent="13981" marL="1141718" rtl="0" algn="l">
              <a:spcBef>
                <a:spcPts val="480"/>
              </a:spcBef>
              <a:spcAft>
                <a:spcPts val="0"/>
              </a:spcAft>
              <a:buClr>
                <a:schemeClr val="dk1"/>
              </a:buClr>
              <a:buFont typeface="Arial"/>
              <a:buChar char="●"/>
              <a:defRPr/>
            </a:lvl3pPr>
            <a:lvl4pPr indent="-36307" marL="1598408" rtl="0" algn="l">
              <a:spcBef>
                <a:spcPts val="399"/>
              </a:spcBef>
              <a:spcAft>
                <a:spcPts val="0"/>
              </a:spcAft>
              <a:buClr>
                <a:schemeClr val="dk1"/>
              </a:buClr>
              <a:buFont typeface="Arial"/>
              <a:buChar char="●"/>
              <a:defRPr/>
            </a:lvl4pPr>
            <a:lvl5pPr indent="-35792" marL="2055093" rtl="0" algn="l">
              <a:spcBef>
                <a:spcPts val="399"/>
              </a:spcBef>
              <a:spcAft>
                <a:spcPts val="0"/>
              </a:spcAft>
              <a:buClr>
                <a:schemeClr val="dk1"/>
              </a:buClr>
              <a:buFont typeface="Arial"/>
              <a:buChar char="●"/>
              <a:defRPr/>
            </a:lvl5pPr>
            <a:lvl6pPr indent="-35282" marL="2511783" rtl="0" algn="l">
              <a:spcBef>
                <a:spcPts val="399"/>
              </a:spcBef>
              <a:spcAft>
                <a:spcPts val="0"/>
              </a:spcAft>
              <a:buClr>
                <a:schemeClr val="dk1"/>
              </a:buClr>
              <a:buFont typeface="Arial"/>
              <a:buChar char="●"/>
              <a:defRPr/>
            </a:lvl6pPr>
            <a:lvl7pPr indent="-34768" marL="2968468" rtl="0" algn="l">
              <a:spcBef>
                <a:spcPts val="399"/>
              </a:spcBef>
              <a:spcAft>
                <a:spcPts val="0"/>
              </a:spcAft>
              <a:buClr>
                <a:schemeClr val="dk1"/>
              </a:buClr>
              <a:buFont typeface="Arial"/>
              <a:buChar char="●"/>
              <a:defRPr/>
            </a:lvl7pPr>
            <a:lvl8pPr indent="-34256" marL="3425156" rtl="0" algn="l">
              <a:spcBef>
                <a:spcPts val="399"/>
              </a:spcBef>
              <a:spcAft>
                <a:spcPts val="0"/>
              </a:spcAft>
              <a:buClr>
                <a:schemeClr val="dk1"/>
              </a:buClr>
              <a:buFont typeface="Arial"/>
              <a:buChar char="●"/>
              <a:defRPr/>
            </a:lvl8pPr>
            <a:lvl9pPr indent="-33744" marL="3881844" rtl="0" algn="l">
              <a:spcBef>
                <a:spcPts val="399"/>
              </a:spcBef>
              <a:spcAft>
                <a:spcPts val="0"/>
              </a:spcAft>
              <a:buClr>
                <a:schemeClr val="dk1"/>
              </a:buClr>
              <a:buFont typeface="Arial"/>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5" name="Shape 15"/>
        <p:cNvGrpSpPr/>
        <p:nvPr/>
      </p:nvGrpSpPr>
      <p:grpSpPr>
        <a:xfrm>
          <a:off x="0" y="0"/>
          <a:ext cx="0" cy="0"/>
          <a:chOff x="0" y="0"/>
          <a:chExt cx="0" cy="0"/>
        </a:xfrm>
      </p:grpSpPr>
      <p:sp>
        <p:nvSpPr>
          <p:cNvPr id="16" name="Shape 16"/>
          <p:cNvSpPr txBox="1"/>
          <p:nvPr>
            <p:ph type="title"/>
          </p:nvPr>
        </p:nvSpPr>
        <p:spPr>
          <a:xfrm>
            <a:off x="304800" y="304800"/>
            <a:ext cx="9550400" cy="9144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 name="Shape 17"/>
          <p:cNvSpPr txBox="1"/>
          <p:nvPr>
            <p:ph idx="1" type="body"/>
          </p:nvPr>
        </p:nvSpPr>
        <p:spPr>
          <a:xfrm>
            <a:off x="304811" y="1828814"/>
            <a:ext cx="4470399" cy="54863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2" type="body"/>
          </p:nvPr>
        </p:nvSpPr>
        <p:spPr>
          <a:xfrm>
            <a:off x="5384810" y="1828814"/>
            <a:ext cx="4470399" cy="54863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304800" y="6705614"/>
            <a:ext cx="9550400" cy="609599"/>
          </a:xfrm>
          <a:prstGeom prst="rect">
            <a:avLst/>
          </a:prstGeom>
          <a:noFill/>
          <a:ln>
            <a:noFill/>
          </a:ln>
        </p:spPr>
        <p:txBody>
          <a:bodyPr anchorCtr="0" anchor="t"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38" name="Shape 38"/>
        <p:cNvGrpSpPr/>
        <p:nvPr/>
      </p:nvGrpSpPr>
      <p:grpSpPr>
        <a:xfrm>
          <a:off x="0" y="0"/>
          <a:ext cx="0" cy="0"/>
          <a:chOff x="0" y="0"/>
          <a:chExt cx="0" cy="0"/>
        </a:xfrm>
      </p:grpSpPr>
      <p:sp>
        <p:nvSpPr>
          <p:cNvPr id="39" name="Shape 39"/>
          <p:cNvSpPr txBox="1"/>
          <p:nvPr>
            <p:ph type="title"/>
          </p:nvPr>
        </p:nvSpPr>
        <p:spPr>
          <a:xfrm>
            <a:off x="762010" y="676287"/>
            <a:ext cx="8635999" cy="1271587"/>
          </a:xfrm>
          <a:prstGeom prst="rect">
            <a:avLst/>
          </a:prstGeom>
          <a:noFill/>
          <a:ln>
            <a:noFill/>
          </a:ln>
        </p:spPr>
        <p:txBody>
          <a:bodyPr anchorCtr="0" anchor="t"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6694" rtl="0" algn="ctr">
              <a:spcBef>
                <a:spcPts val="0"/>
              </a:spcBef>
              <a:spcAft>
                <a:spcPts val="0"/>
              </a:spcAft>
              <a:defRPr/>
            </a:lvl6pPr>
            <a:lvl7pPr marL="913376" rtl="0" algn="ctr">
              <a:spcBef>
                <a:spcPts val="0"/>
              </a:spcBef>
              <a:spcAft>
                <a:spcPts val="0"/>
              </a:spcAft>
              <a:defRPr/>
            </a:lvl7pPr>
            <a:lvl8pPr marL="1370066" rtl="0" algn="ctr">
              <a:spcBef>
                <a:spcPts val="0"/>
              </a:spcBef>
              <a:spcAft>
                <a:spcPts val="0"/>
              </a:spcAft>
              <a:defRPr/>
            </a:lvl8pPr>
            <a:lvl9pPr marL="1826751" rtl="0" algn="ctr">
              <a:spcBef>
                <a:spcPts val="0"/>
              </a:spcBef>
              <a:spcAft>
                <a:spcPts val="0"/>
              </a:spcAft>
              <a:defRPr/>
            </a:lvl9pPr>
          </a:lstStyle>
          <a:p/>
        </p:txBody>
      </p:sp>
      <p:sp>
        <p:nvSpPr>
          <p:cNvPr id="40" name="Shape 40"/>
          <p:cNvSpPr txBox="1"/>
          <p:nvPr>
            <p:ph idx="1" type="body"/>
          </p:nvPr>
        </p:nvSpPr>
        <p:spPr>
          <a:xfrm>
            <a:off x="762010" y="2200286"/>
            <a:ext cx="8635999" cy="4573586"/>
          </a:xfrm>
          <a:prstGeom prst="rect">
            <a:avLst/>
          </a:prstGeom>
          <a:noFill/>
          <a:ln>
            <a:noFill/>
          </a:ln>
        </p:spPr>
        <p:txBody>
          <a:bodyPr anchorCtr="0" anchor="t" bIns="91425" lIns="91425" rIns="91425" tIns="91425"/>
          <a:lstStyle>
            <a:lvl1pPr indent="-25014" marL="342515" rtl="0" algn="l">
              <a:spcBef>
                <a:spcPts val="640"/>
              </a:spcBef>
              <a:spcAft>
                <a:spcPts val="0"/>
              </a:spcAft>
              <a:buClr>
                <a:schemeClr val="dk1"/>
              </a:buClr>
              <a:buFont typeface="Arial"/>
              <a:buChar char="●"/>
              <a:defRPr/>
            </a:lvl1pPr>
            <a:lvl2pPr indent="-11868" marL="742119" rtl="0" algn="l">
              <a:spcBef>
                <a:spcPts val="560"/>
              </a:spcBef>
              <a:spcAft>
                <a:spcPts val="0"/>
              </a:spcAft>
              <a:buClr>
                <a:schemeClr val="dk1"/>
              </a:buClr>
              <a:buFont typeface="Arial"/>
              <a:buChar char="●"/>
              <a:defRPr/>
            </a:lvl2pPr>
            <a:lvl3pPr indent="13981" marL="1141718" rtl="0" algn="l">
              <a:spcBef>
                <a:spcPts val="480"/>
              </a:spcBef>
              <a:spcAft>
                <a:spcPts val="0"/>
              </a:spcAft>
              <a:buClr>
                <a:schemeClr val="dk1"/>
              </a:buClr>
              <a:buFont typeface="Arial"/>
              <a:buChar char="●"/>
              <a:defRPr/>
            </a:lvl3pPr>
            <a:lvl4pPr indent="-36307" marL="1598408" rtl="0" algn="l">
              <a:spcBef>
                <a:spcPts val="399"/>
              </a:spcBef>
              <a:spcAft>
                <a:spcPts val="0"/>
              </a:spcAft>
              <a:buClr>
                <a:schemeClr val="dk1"/>
              </a:buClr>
              <a:buFont typeface="Arial"/>
              <a:buChar char="●"/>
              <a:defRPr/>
            </a:lvl4pPr>
            <a:lvl5pPr indent="-35792" marL="2055093" rtl="0" algn="l">
              <a:spcBef>
                <a:spcPts val="399"/>
              </a:spcBef>
              <a:spcAft>
                <a:spcPts val="0"/>
              </a:spcAft>
              <a:buClr>
                <a:schemeClr val="dk1"/>
              </a:buClr>
              <a:buFont typeface="Arial"/>
              <a:buChar char="●"/>
              <a:defRPr/>
            </a:lvl5pPr>
            <a:lvl6pPr indent="-35282" marL="2511783" rtl="0" algn="l">
              <a:spcBef>
                <a:spcPts val="399"/>
              </a:spcBef>
              <a:spcAft>
                <a:spcPts val="0"/>
              </a:spcAft>
              <a:buClr>
                <a:schemeClr val="dk1"/>
              </a:buClr>
              <a:buFont typeface="Arial"/>
              <a:buChar char="●"/>
              <a:defRPr/>
            </a:lvl6pPr>
            <a:lvl7pPr indent="-34768" marL="2968468" rtl="0" algn="l">
              <a:spcBef>
                <a:spcPts val="399"/>
              </a:spcBef>
              <a:spcAft>
                <a:spcPts val="0"/>
              </a:spcAft>
              <a:buClr>
                <a:schemeClr val="dk1"/>
              </a:buClr>
              <a:buFont typeface="Arial"/>
              <a:buChar char="●"/>
              <a:defRPr/>
            </a:lvl7pPr>
            <a:lvl8pPr indent="-34256" marL="3425156" rtl="0" algn="l">
              <a:spcBef>
                <a:spcPts val="399"/>
              </a:spcBef>
              <a:spcAft>
                <a:spcPts val="0"/>
              </a:spcAft>
              <a:buClr>
                <a:schemeClr val="dk1"/>
              </a:buClr>
              <a:buFont typeface="Arial"/>
              <a:buChar char="●"/>
              <a:defRPr/>
            </a:lvl8pPr>
            <a:lvl9pPr indent="-33744" marL="3881844" rtl="0" algn="l">
              <a:spcBef>
                <a:spcPts val="399"/>
              </a:spcBef>
              <a:spcAft>
                <a:spcPts val="0"/>
              </a:spcAft>
              <a:buClr>
                <a:schemeClr val="dk1"/>
              </a:buClr>
              <a:buFont typeface="Arial"/>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1" name="Shape 41"/>
        <p:cNvGrpSpPr/>
        <p:nvPr/>
      </p:nvGrpSpPr>
      <p:grpSpPr>
        <a:xfrm>
          <a:off x="0" y="0"/>
          <a:ext cx="0" cy="0"/>
          <a:chOff x="0" y="0"/>
          <a:chExt cx="0" cy="0"/>
        </a:xfrm>
      </p:grpSpPr>
      <p:sp>
        <p:nvSpPr>
          <p:cNvPr id="42" name="Shape 42"/>
          <p:cNvSpPr txBox="1"/>
          <p:nvPr>
            <p:ph type="ctrTitle"/>
          </p:nvPr>
        </p:nvSpPr>
        <p:spPr>
          <a:xfrm>
            <a:off x="762010" y="2366965"/>
            <a:ext cx="8635999" cy="1633535"/>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chemeClr val="dk2"/>
              </a:buClr>
              <a:buFont typeface="Times New Roman"/>
              <a:buNone/>
              <a:defRPr/>
            </a:lvl1pPr>
            <a:lvl2pPr indent="0" marL="0" marR="0" rtl="0" algn="ctr">
              <a:lnSpc>
                <a:spcPct val="100000"/>
              </a:lnSpc>
              <a:spcBef>
                <a:spcPts val="0"/>
              </a:spcBef>
              <a:spcAft>
                <a:spcPts val="0"/>
              </a:spcAft>
              <a:buClr>
                <a:schemeClr val="dk2"/>
              </a:buClr>
              <a:buFont typeface="Times New Roman"/>
              <a:buNone/>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194" marL="456694" marR="0" rtl="0" algn="ctr">
              <a:spcBef>
                <a:spcPts val="0"/>
              </a:spcBef>
              <a:spcAft>
                <a:spcPts val="0"/>
              </a:spcAft>
              <a:defRPr/>
            </a:lvl6pPr>
            <a:lvl7pPr indent="-11676" marL="913376" marR="0" rtl="0" algn="ctr">
              <a:spcBef>
                <a:spcPts val="0"/>
              </a:spcBef>
              <a:spcAft>
                <a:spcPts val="0"/>
              </a:spcAft>
              <a:defRPr/>
            </a:lvl7pPr>
            <a:lvl8pPr indent="-11165" marL="1370066" marR="0" rtl="0" algn="ctr">
              <a:spcBef>
                <a:spcPts val="0"/>
              </a:spcBef>
              <a:spcAft>
                <a:spcPts val="0"/>
              </a:spcAft>
              <a:defRPr/>
            </a:lvl8pPr>
            <a:lvl9pPr indent="-10651" marL="1826751" marR="0" rtl="0" algn="ctr">
              <a:spcBef>
                <a:spcPts val="0"/>
              </a:spcBef>
              <a:spcAft>
                <a:spcPts val="0"/>
              </a:spcAft>
              <a:defRPr/>
            </a:lvl9pPr>
          </a:lstStyle>
          <a:p/>
        </p:txBody>
      </p:sp>
      <p:sp>
        <p:nvSpPr>
          <p:cNvPr id="43" name="Shape 43"/>
          <p:cNvSpPr txBox="1"/>
          <p:nvPr>
            <p:ph idx="1" type="subTitle"/>
          </p:nvPr>
        </p:nvSpPr>
        <p:spPr>
          <a:xfrm>
            <a:off x="1524000" y="4318001"/>
            <a:ext cx="7112000" cy="1947862"/>
          </a:xfrm>
          <a:prstGeom prst="rect">
            <a:avLst/>
          </a:prstGeom>
          <a:noFill/>
          <a:ln>
            <a:noFill/>
          </a:ln>
        </p:spPr>
        <p:txBody>
          <a:bodyPr anchorCtr="0" anchor="t" bIns="91425" lIns="91425" rIns="91425" tIns="91425"/>
          <a:lstStyle>
            <a:lvl1pPr indent="0" marL="0" marR="0" rtl="0" algn="ctr">
              <a:lnSpc>
                <a:spcPct val="100000"/>
              </a:lnSpc>
              <a:spcBef>
                <a:spcPts val="640"/>
              </a:spcBef>
              <a:spcAft>
                <a:spcPts val="0"/>
              </a:spcAft>
              <a:buClr>
                <a:schemeClr val="dk1"/>
              </a:buClr>
              <a:buFont typeface="Times New Roman"/>
              <a:buNone/>
              <a:defRPr/>
            </a:lvl1pPr>
            <a:lvl2pPr indent="-12194" marL="456694" marR="0" rtl="0" algn="ctr">
              <a:lnSpc>
                <a:spcPct val="100000"/>
              </a:lnSpc>
              <a:spcBef>
                <a:spcPts val="560"/>
              </a:spcBef>
              <a:spcAft>
                <a:spcPts val="0"/>
              </a:spcAft>
              <a:buClr>
                <a:schemeClr val="dk1"/>
              </a:buClr>
              <a:buFont typeface="Times New Roman"/>
              <a:buNone/>
              <a:defRPr/>
            </a:lvl2pPr>
            <a:lvl3pPr indent="-11676" marL="913376" marR="0" rtl="0" algn="ctr">
              <a:lnSpc>
                <a:spcPct val="100000"/>
              </a:lnSpc>
              <a:spcBef>
                <a:spcPts val="480"/>
              </a:spcBef>
              <a:spcAft>
                <a:spcPts val="0"/>
              </a:spcAft>
              <a:buClr>
                <a:schemeClr val="dk1"/>
              </a:buClr>
              <a:buFont typeface="Times New Roman"/>
              <a:buNone/>
              <a:defRPr/>
            </a:lvl3pPr>
            <a:lvl4pPr indent="-11165" marL="1370066" marR="0" rtl="0" algn="ctr">
              <a:lnSpc>
                <a:spcPct val="100000"/>
              </a:lnSpc>
              <a:spcBef>
                <a:spcPts val="399"/>
              </a:spcBef>
              <a:spcAft>
                <a:spcPts val="0"/>
              </a:spcAft>
              <a:buClr>
                <a:schemeClr val="dk1"/>
              </a:buClr>
              <a:buFont typeface="Times New Roman"/>
              <a:buNone/>
              <a:defRPr/>
            </a:lvl4pPr>
            <a:lvl5pPr indent="-10651" marL="1826751" marR="0" rtl="0" algn="ctr">
              <a:lnSpc>
                <a:spcPct val="100000"/>
              </a:lnSpc>
              <a:spcBef>
                <a:spcPts val="399"/>
              </a:spcBef>
              <a:spcAft>
                <a:spcPts val="0"/>
              </a:spcAft>
              <a:buClr>
                <a:schemeClr val="dk1"/>
              </a:buClr>
              <a:buFont typeface="Times New Roman"/>
              <a:buNone/>
              <a:defRPr/>
            </a:lvl5pPr>
            <a:lvl6pPr indent="-10135" marL="2283435" marR="0" rtl="0" algn="ctr">
              <a:lnSpc>
                <a:spcPct val="100000"/>
              </a:lnSpc>
              <a:spcBef>
                <a:spcPts val="399"/>
              </a:spcBef>
              <a:spcAft>
                <a:spcPts val="0"/>
              </a:spcAft>
              <a:buClr>
                <a:schemeClr val="dk1"/>
              </a:buClr>
              <a:buFont typeface="Times New Roman"/>
              <a:buNone/>
              <a:defRPr/>
            </a:lvl6pPr>
            <a:lvl7pPr indent="-9629" marL="2740129" marR="0" rtl="0" algn="ctr">
              <a:lnSpc>
                <a:spcPct val="100000"/>
              </a:lnSpc>
              <a:spcBef>
                <a:spcPts val="399"/>
              </a:spcBef>
              <a:spcAft>
                <a:spcPts val="0"/>
              </a:spcAft>
              <a:buClr>
                <a:schemeClr val="dk1"/>
              </a:buClr>
              <a:buFont typeface="Times New Roman"/>
              <a:buNone/>
              <a:defRPr/>
            </a:lvl7pPr>
            <a:lvl8pPr indent="-9113" marL="3196813" marR="0" rtl="0" algn="ctr">
              <a:lnSpc>
                <a:spcPct val="100000"/>
              </a:lnSpc>
              <a:spcBef>
                <a:spcPts val="399"/>
              </a:spcBef>
              <a:spcAft>
                <a:spcPts val="0"/>
              </a:spcAft>
              <a:buClr>
                <a:schemeClr val="dk1"/>
              </a:buClr>
              <a:buFont typeface="Times New Roman"/>
              <a:buNone/>
              <a:defRPr/>
            </a:lvl8pPr>
            <a:lvl9pPr indent="-8601" marL="3653501" marR="0" rtl="0" algn="ctr">
              <a:lnSpc>
                <a:spcPct val="100000"/>
              </a:lnSpc>
              <a:spcBef>
                <a:spcPts val="399"/>
              </a:spcBef>
              <a:spcAft>
                <a:spcPts val="0"/>
              </a:spcAft>
              <a:buClr>
                <a:schemeClr val="dk1"/>
              </a:buClr>
              <a:buFont typeface="Times New Roman"/>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44" name="Shape 44"/>
        <p:cNvGrpSpPr/>
        <p:nvPr/>
      </p:nvGrpSpPr>
      <p:grpSpPr>
        <a:xfrm>
          <a:off x="0" y="0"/>
          <a:ext cx="0" cy="0"/>
          <a:chOff x="0" y="0"/>
          <a:chExt cx="0" cy="0"/>
        </a:xfrm>
      </p:grpSpPr>
      <p:sp>
        <p:nvSpPr>
          <p:cNvPr id="45" name="Shape 45"/>
          <p:cNvSpPr txBox="1"/>
          <p:nvPr>
            <p:ph type="title"/>
          </p:nvPr>
        </p:nvSpPr>
        <p:spPr>
          <a:xfrm rot="5400000">
            <a:off x="5269704" y="2645581"/>
            <a:ext cx="6097588" cy="2158999"/>
          </a:xfrm>
          <a:prstGeom prst="rect">
            <a:avLst/>
          </a:prstGeom>
          <a:noFill/>
          <a:ln>
            <a:noFill/>
          </a:ln>
        </p:spPr>
        <p:txBody>
          <a:bodyPr anchorCtr="0" anchor="t"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6694" rtl="0" algn="ctr">
              <a:spcBef>
                <a:spcPts val="0"/>
              </a:spcBef>
              <a:spcAft>
                <a:spcPts val="0"/>
              </a:spcAft>
              <a:defRPr/>
            </a:lvl6pPr>
            <a:lvl7pPr marL="913376" rtl="0" algn="ctr">
              <a:spcBef>
                <a:spcPts val="0"/>
              </a:spcBef>
              <a:spcAft>
                <a:spcPts val="0"/>
              </a:spcAft>
              <a:defRPr/>
            </a:lvl7pPr>
            <a:lvl8pPr marL="1370066" rtl="0" algn="ctr">
              <a:spcBef>
                <a:spcPts val="0"/>
              </a:spcBef>
              <a:spcAft>
                <a:spcPts val="0"/>
              </a:spcAft>
              <a:defRPr/>
            </a:lvl8pPr>
            <a:lvl9pPr marL="1826751" rtl="0" algn="ctr">
              <a:spcBef>
                <a:spcPts val="0"/>
              </a:spcBef>
              <a:spcAft>
                <a:spcPts val="0"/>
              </a:spcAft>
              <a:defRPr/>
            </a:lvl9pPr>
          </a:lstStyle>
          <a:p/>
        </p:txBody>
      </p:sp>
      <p:sp>
        <p:nvSpPr>
          <p:cNvPr id="46" name="Shape 46"/>
          <p:cNvSpPr txBox="1"/>
          <p:nvPr>
            <p:ph idx="1" type="body"/>
          </p:nvPr>
        </p:nvSpPr>
        <p:spPr>
          <a:xfrm rot="5400000">
            <a:off x="875505" y="562767"/>
            <a:ext cx="6097588" cy="6324600"/>
          </a:xfrm>
          <a:prstGeom prst="rect">
            <a:avLst/>
          </a:prstGeom>
          <a:noFill/>
          <a:ln>
            <a:noFill/>
          </a:ln>
        </p:spPr>
        <p:txBody>
          <a:bodyPr anchorCtr="0" anchor="t" bIns="91425" lIns="91425" rIns="91425" tIns="91425"/>
          <a:lstStyle>
            <a:lvl1pPr indent="-25014" marL="342515" rtl="0" algn="l">
              <a:spcBef>
                <a:spcPts val="640"/>
              </a:spcBef>
              <a:spcAft>
                <a:spcPts val="0"/>
              </a:spcAft>
              <a:buClr>
                <a:schemeClr val="dk1"/>
              </a:buClr>
              <a:buFont typeface="Arial"/>
              <a:buChar char="●"/>
              <a:defRPr/>
            </a:lvl1pPr>
            <a:lvl2pPr indent="-11868" marL="742119" rtl="0" algn="l">
              <a:spcBef>
                <a:spcPts val="560"/>
              </a:spcBef>
              <a:spcAft>
                <a:spcPts val="0"/>
              </a:spcAft>
              <a:buClr>
                <a:schemeClr val="dk1"/>
              </a:buClr>
              <a:buFont typeface="Arial"/>
              <a:buChar char="●"/>
              <a:defRPr/>
            </a:lvl2pPr>
            <a:lvl3pPr indent="13981" marL="1141718" rtl="0" algn="l">
              <a:spcBef>
                <a:spcPts val="480"/>
              </a:spcBef>
              <a:spcAft>
                <a:spcPts val="0"/>
              </a:spcAft>
              <a:buClr>
                <a:schemeClr val="dk1"/>
              </a:buClr>
              <a:buFont typeface="Arial"/>
              <a:buChar char="●"/>
              <a:defRPr/>
            </a:lvl3pPr>
            <a:lvl4pPr indent="-36307" marL="1598408" rtl="0" algn="l">
              <a:spcBef>
                <a:spcPts val="399"/>
              </a:spcBef>
              <a:spcAft>
                <a:spcPts val="0"/>
              </a:spcAft>
              <a:buClr>
                <a:schemeClr val="dk1"/>
              </a:buClr>
              <a:buFont typeface="Arial"/>
              <a:buChar char="●"/>
              <a:defRPr/>
            </a:lvl4pPr>
            <a:lvl5pPr indent="-35792" marL="2055093" rtl="0" algn="l">
              <a:spcBef>
                <a:spcPts val="399"/>
              </a:spcBef>
              <a:spcAft>
                <a:spcPts val="0"/>
              </a:spcAft>
              <a:buClr>
                <a:schemeClr val="dk1"/>
              </a:buClr>
              <a:buFont typeface="Arial"/>
              <a:buChar char="●"/>
              <a:defRPr/>
            </a:lvl5pPr>
            <a:lvl6pPr indent="-35282" marL="2511783" rtl="0" algn="l">
              <a:spcBef>
                <a:spcPts val="399"/>
              </a:spcBef>
              <a:spcAft>
                <a:spcPts val="0"/>
              </a:spcAft>
              <a:buClr>
                <a:schemeClr val="dk1"/>
              </a:buClr>
              <a:buFont typeface="Arial"/>
              <a:buChar char="●"/>
              <a:defRPr/>
            </a:lvl6pPr>
            <a:lvl7pPr indent="-34768" marL="2968468" rtl="0" algn="l">
              <a:spcBef>
                <a:spcPts val="399"/>
              </a:spcBef>
              <a:spcAft>
                <a:spcPts val="0"/>
              </a:spcAft>
              <a:buClr>
                <a:schemeClr val="dk1"/>
              </a:buClr>
              <a:buFont typeface="Arial"/>
              <a:buChar char="●"/>
              <a:defRPr/>
            </a:lvl7pPr>
            <a:lvl8pPr indent="-34256" marL="3425156" rtl="0" algn="l">
              <a:spcBef>
                <a:spcPts val="399"/>
              </a:spcBef>
              <a:spcAft>
                <a:spcPts val="0"/>
              </a:spcAft>
              <a:buClr>
                <a:schemeClr val="dk1"/>
              </a:buClr>
              <a:buFont typeface="Arial"/>
              <a:buChar char="●"/>
              <a:defRPr/>
            </a:lvl8pPr>
            <a:lvl9pPr indent="-33744" marL="3881844" rtl="0" algn="l">
              <a:spcBef>
                <a:spcPts val="399"/>
              </a:spcBef>
              <a:spcAft>
                <a:spcPts val="0"/>
              </a:spcAft>
              <a:buClr>
                <a:schemeClr val="dk1"/>
              </a:buClr>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3.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762010" y="676287"/>
            <a:ext cx="8635999" cy="1271587"/>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chemeClr val="dk2"/>
              </a:buClr>
              <a:buFont typeface="Lato"/>
              <a:buNone/>
              <a:defRPr>
                <a:latin typeface="Lato"/>
                <a:ea typeface="Lato"/>
                <a:cs typeface="Lato"/>
                <a:sym typeface="Lato"/>
              </a:defRPr>
            </a:lvl1pPr>
            <a:lvl2pPr indent="0" marL="0" marR="0" rtl="0" algn="ctr">
              <a:lnSpc>
                <a:spcPct val="100000"/>
              </a:lnSpc>
              <a:spcBef>
                <a:spcPts val="0"/>
              </a:spcBef>
              <a:spcAft>
                <a:spcPts val="0"/>
              </a:spcAft>
              <a:buClr>
                <a:schemeClr val="dk2"/>
              </a:buClr>
              <a:buFont typeface="Lato"/>
              <a:buNone/>
              <a:defRPr>
                <a:latin typeface="Lato"/>
                <a:ea typeface="Lato"/>
                <a:cs typeface="Lato"/>
                <a:sym typeface="Lato"/>
              </a:defRPr>
            </a:lvl2pPr>
            <a:lvl3pPr indent="0" marL="0" marR="0" rtl="0" algn="ctr">
              <a:spcBef>
                <a:spcPts val="0"/>
              </a:spcBef>
              <a:spcAft>
                <a:spcPts val="0"/>
              </a:spcAft>
              <a:buFont typeface="Lato"/>
              <a:defRPr>
                <a:latin typeface="Lato"/>
                <a:ea typeface="Lato"/>
                <a:cs typeface="Lato"/>
                <a:sym typeface="Lato"/>
              </a:defRPr>
            </a:lvl3pPr>
            <a:lvl4pPr indent="0" marL="0" marR="0" rtl="0" algn="ctr">
              <a:spcBef>
                <a:spcPts val="0"/>
              </a:spcBef>
              <a:spcAft>
                <a:spcPts val="0"/>
              </a:spcAft>
              <a:buFont typeface="Lato"/>
              <a:defRPr>
                <a:latin typeface="Lato"/>
                <a:ea typeface="Lato"/>
                <a:cs typeface="Lato"/>
                <a:sym typeface="Lato"/>
              </a:defRPr>
            </a:lvl4pPr>
            <a:lvl5pPr indent="0" marL="0" marR="0" rtl="0" algn="ctr">
              <a:spcBef>
                <a:spcPts val="0"/>
              </a:spcBef>
              <a:spcAft>
                <a:spcPts val="0"/>
              </a:spcAft>
              <a:buFont typeface="Lato"/>
              <a:defRPr>
                <a:latin typeface="Lato"/>
                <a:ea typeface="Lato"/>
                <a:cs typeface="Lato"/>
                <a:sym typeface="Lato"/>
              </a:defRPr>
            </a:lvl5pPr>
            <a:lvl6pPr indent="0" marL="457200" marR="0" rtl="0" algn="ctr">
              <a:spcBef>
                <a:spcPts val="0"/>
              </a:spcBef>
              <a:spcAft>
                <a:spcPts val="0"/>
              </a:spcAft>
              <a:buFont typeface="Lato"/>
              <a:defRPr>
                <a:latin typeface="Lato"/>
                <a:ea typeface="Lato"/>
                <a:cs typeface="Lato"/>
                <a:sym typeface="Lato"/>
              </a:defRPr>
            </a:lvl6pPr>
            <a:lvl7pPr indent="0" marL="914400" marR="0" rtl="0" algn="ctr">
              <a:spcBef>
                <a:spcPts val="0"/>
              </a:spcBef>
              <a:spcAft>
                <a:spcPts val="0"/>
              </a:spcAft>
              <a:buFont typeface="Lato"/>
              <a:defRPr>
                <a:latin typeface="Lato"/>
                <a:ea typeface="Lato"/>
                <a:cs typeface="Lato"/>
                <a:sym typeface="Lato"/>
              </a:defRPr>
            </a:lvl7pPr>
            <a:lvl8pPr indent="0" marL="1371600" marR="0" rtl="0" algn="ctr">
              <a:spcBef>
                <a:spcPts val="0"/>
              </a:spcBef>
              <a:spcAft>
                <a:spcPts val="0"/>
              </a:spcAft>
              <a:buFont typeface="Lato"/>
              <a:defRPr>
                <a:latin typeface="Lato"/>
                <a:ea typeface="Lato"/>
                <a:cs typeface="Lato"/>
                <a:sym typeface="Lato"/>
              </a:defRPr>
            </a:lvl8pPr>
            <a:lvl9pPr indent="0" marL="1828800" marR="0" rtl="0" algn="ctr">
              <a:spcBef>
                <a:spcPts val="0"/>
              </a:spcBef>
              <a:spcAft>
                <a:spcPts val="0"/>
              </a:spcAft>
              <a:buFont typeface="Lato"/>
              <a:defRPr>
                <a:latin typeface="Lato"/>
                <a:ea typeface="Lato"/>
                <a:cs typeface="Lato"/>
                <a:sym typeface="Lato"/>
              </a:defRPr>
            </a:lvl9pPr>
          </a:lstStyle>
          <a:p/>
        </p:txBody>
      </p:sp>
      <p:sp>
        <p:nvSpPr>
          <p:cNvPr id="34" name="Shape 34"/>
          <p:cNvSpPr txBox="1"/>
          <p:nvPr>
            <p:ph idx="1" type="body"/>
          </p:nvPr>
        </p:nvSpPr>
        <p:spPr>
          <a:xfrm>
            <a:off x="762010" y="2200286"/>
            <a:ext cx="8635999" cy="4573586"/>
          </a:xfrm>
          <a:prstGeom prst="rect">
            <a:avLst/>
          </a:prstGeom>
          <a:noFill/>
          <a:ln>
            <a:noFill/>
          </a:ln>
        </p:spPr>
        <p:txBody>
          <a:bodyPr anchorCtr="0" anchor="t" bIns="91425" lIns="91425" rIns="91425" tIns="91425"/>
          <a:lstStyle>
            <a:lvl1pPr indent="-25400" marL="342900" marR="0" rtl="0" algn="l">
              <a:lnSpc>
                <a:spcPct val="100000"/>
              </a:lnSpc>
              <a:spcBef>
                <a:spcPts val="640"/>
              </a:spcBef>
              <a:spcAft>
                <a:spcPts val="0"/>
              </a:spcAft>
              <a:buClr>
                <a:schemeClr val="dk1"/>
              </a:buClr>
              <a:buFont typeface="Lato"/>
              <a:buChar char="●"/>
              <a:defRPr>
                <a:latin typeface="Lato"/>
                <a:ea typeface="Lato"/>
                <a:cs typeface="Lato"/>
                <a:sym typeface="Lato"/>
              </a:defRPr>
            </a:lvl1pPr>
            <a:lvl2pPr indent="-6350" marL="742950" marR="0" rtl="0" algn="l">
              <a:lnSpc>
                <a:spcPct val="100000"/>
              </a:lnSpc>
              <a:spcBef>
                <a:spcPts val="560"/>
              </a:spcBef>
              <a:spcAft>
                <a:spcPts val="0"/>
              </a:spcAft>
              <a:buClr>
                <a:schemeClr val="dk1"/>
              </a:buClr>
              <a:buFont typeface="Lato"/>
              <a:buChar char="●"/>
              <a:defRPr>
                <a:latin typeface="Lato"/>
                <a:ea typeface="Lato"/>
                <a:cs typeface="Lato"/>
                <a:sym typeface="Lato"/>
              </a:defRPr>
            </a:lvl2pPr>
            <a:lvl3pPr indent="12700" marL="1143000" marR="0" rtl="0" algn="l">
              <a:lnSpc>
                <a:spcPct val="100000"/>
              </a:lnSpc>
              <a:spcBef>
                <a:spcPts val="480"/>
              </a:spcBef>
              <a:spcAft>
                <a:spcPts val="0"/>
              </a:spcAft>
              <a:buClr>
                <a:schemeClr val="dk1"/>
              </a:buClr>
              <a:buFont typeface="Lato"/>
              <a:buChar char="●"/>
              <a:defRPr>
                <a:latin typeface="Lato"/>
                <a:ea typeface="Lato"/>
                <a:cs typeface="Lato"/>
                <a:sym typeface="Lato"/>
              </a:defRPr>
            </a:lvl3pPr>
            <a:lvl4pPr indent="-25400" marL="1600200" marR="0" rtl="0" algn="l">
              <a:lnSpc>
                <a:spcPct val="100000"/>
              </a:lnSpc>
              <a:spcBef>
                <a:spcPts val="400"/>
              </a:spcBef>
              <a:spcAft>
                <a:spcPts val="0"/>
              </a:spcAft>
              <a:buClr>
                <a:schemeClr val="dk1"/>
              </a:buClr>
              <a:buFont typeface="Lato"/>
              <a:buChar char="●"/>
              <a:defRPr>
                <a:latin typeface="Lato"/>
                <a:ea typeface="Lato"/>
                <a:cs typeface="Lato"/>
                <a:sym typeface="Lato"/>
              </a:defRPr>
            </a:lvl4pPr>
            <a:lvl5pPr indent="-25400" marL="2057400" marR="0" rtl="0" algn="l">
              <a:lnSpc>
                <a:spcPct val="100000"/>
              </a:lnSpc>
              <a:spcBef>
                <a:spcPts val="400"/>
              </a:spcBef>
              <a:spcAft>
                <a:spcPts val="0"/>
              </a:spcAft>
              <a:buClr>
                <a:schemeClr val="dk1"/>
              </a:buClr>
              <a:buFont typeface="Lato"/>
              <a:buChar char="●"/>
              <a:defRPr>
                <a:latin typeface="Lato"/>
                <a:ea typeface="Lato"/>
                <a:cs typeface="Lato"/>
                <a:sym typeface="Lato"/>
              </a:defRPr>
            </a:lvl5pPr>
            <a:lvl6pPr indent="-25400" marL="2514600" marR="0" rtl="0" algn="l">
              <a:lnSpc>
                <a:spcPct val="100000"/>
              </a:lnSpc>
              <a:spcBef>
                <a:spcPts val="400"/>
              </a:spcBef>
              <a:spcAft>
                <a:spcPts val="0"/>
              </a:spcAft>
              <a:buClr>
                <a:schemeClr val="dk1"/>
              </a:buClr>
              <a:buFont typeface="Lato"/>
              <a:buChar char="●"/>
              <a:defRPr>
                <a:latin typeface="Lato"/>
                <a:ea typeface="Lato"/>
                <a:cs typeface="Lato"/>
                <a:sym typeface="Lato"/>
              </a:defRPr>
            </a:lvl6pPr>
            <a:lvl7pPr indent="-25400" marL="2971800" marR="0" rtl="0" algn="l">
              <a:lnSpc>
                <a:spcPct val="100000"/>
              </a:lnSpc>
              <a:spcBef>
                <a:spcPts val="400"/>
              </a:spcBef>
              <a:spcAft>
                <a:spcPts val="0"/>
              </a:spcAft>
              <a:buClr>
                <a:schemeClr val="dk1"/>
              </a:buClr>
              <a:buFont typeface="Lato"/>
              <a:buChar char="●"/>
              <a:defRPr>
                <a:latin typeface="Lato"/>
                <a:ea typeface="Lato"/>
                <a:cs typeface="Lato"/>
                <a:sym typeface="Lato"/>
              </a:defRPr>
            </a:lvl7pPr>
            <a:lvl8pPr indent="-25400" marL="3429000" marR="0" rtl="0" algn="l">
              <a:lnSpc>
                <a:spcPct val="100000"/>
              </a:lnSpc>
              <a:spcBef>
                <a:spcPts val="400"/>
              </a:spcBef>
              <a:spcAft>
                <a:spcPts val="0"/>
              </a:spcAft>
              <a:buClr>
                <a:schemeClr val="dk1"/>
              </a:buClr>
              <a:buFont typeface="Lato"/>
              <a:buChar char="●"/>
              <a:defRPr>
                <a:latin typeface="Lato"/>
                <a:ea typeface="Lato"/>
                <a:cs typeface="Lato"/>
                <a:sym typeface="Lato"/>
              </a:defRPr>
            </a:lvl8pPr>
            <a:lvl9pPr indent="-25400" marL="3886200" marR="0" rtl="0" algn="l">
              <a:lnSpc>
                <a:spcPct val="100000"/>
              </a:lnSpc>
              <a:spcBef>
                <a:spcPts val="400"/>
              </a:spcBef>
              <a:spcAft>
                <a:spcPts val="0"/>
              </a:spcAft>
              <a:buClr>
                <a:schemeClr val="dk1"/>
              </a:buClr>
              <a:buFont typeface="Lato"/>
              <a:buChar char="●"/>
              <a:defRPr>
                <a:latin typeface="Lato"/>
                <a:ea typeface="Lato"/>
                <a:cs typeface="Lato"/>
                <a:sym typeface="Lato"/>
              </a:defRPr>
            </a:lvl9pPr>
          </a:lstStyle>
          <a:p/>
        </p:txBody>
      </p:sp>
      <p:sp>
        <p:nvSpPr>
          <p:cNvPr id="35" name="Shape 35"/>
          <p:cNvSpPr txBox="1"/>
          <p:nvPr>
            <p:ph idx="10" type="dt"/>
          </p:nvPr>
        </p:nvSpPr>
        <p:spPr>
          <a:xfrm>
            <a:off x="762000" y="6942149"/>
            <a:ext cx="2117725" cy="509586"/>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chemeClr val="dk1"/>
              </a:buClr>
              <a:buFont typeface="Times New Roman"/>
              <a:buNone/>
              <a:defRPr/>
            </a:lvl1pPr>
            <a:lvl2pPr indent="-12194" marL="456694" marR="0" rtl="0" algn="l">
              <a:lnSpc>
                <a:spcPct val="100000"/>
              </a:lnSpc>
              <a:spcBef>
                <a:spcPts val="0"/>
              </a:spcBef>
              <a:spcAft>
                <a:spcPts val="0"/>
              </a:spcAft>
              <a:buClr>
                <a:schemeClr val="dk1"/>
              </a:buClr>
              <a:buFont typeface="Times New Roman"/>
              <a:buNone/>
              <a:defRPr/>
            </a:lvl2pPr>
            <a:lvl3pPr indent="-11676" marL="913376" marR="0" rtl="0" algn="l">
              <a:lnSpc>
                <a:spcPct val="100000"/>
              </a:lnSpc>
              <a:spcBef>
                <a:spcPts val="0"/>
              </a:spcBef>
              <a:spcAft>
                <a:spcPts val="0"/>
              </a:spcAft>
              <a:buClr>
                <a:schemeClr val="dk1"/>
              </a:buClr>
              <a:buFont typeface="Times New Roman"/>
              <a:buNone/>
              <a:defRPr/>
            </a:lvl3pPr>
            <a:lvl4pPr indent="-11165" marL="1370066" marR="0" rtl="0" algn="l">
              <a:lnSpc>
                <a:spcPct val="100000"/>
              </a:lnSpc>
              <a:spcBef>
                <a:spcPts val="0"/>
              </a:spcBef>
              <a:spcAft>
                <a:spcPts val="0"/>
              </a:spcAft>
              <a:buClr>
                <a:schemeClr val="dk1"/>
              </a:buClr>
              <a:buFont typeface="Times New Roman"/>
              <a:buNone/>
              <a:defRPr/>
            </a:lvl4pPr>
            <a:lvl5pPr indent="-10651" marL="1826751" marR="0" rtl="0" algn="l">
              <a:lnSpc>
                <a:spcPct val="100000"/>
              </a:lnSpc>
              <a:spcBef>
                <a:spcPts val="0"/>
              </a:spcBef>
              <a:spcAft>
                <a:spcPts val="0"/>
              </a:spcAft>
              <a:buClr>
                <a:schemeClr val="dk1"/>
              </a:buClr>
              <a:buFont typeface="Times New Roman"/>
              <a:buNone/>
              <a:defRPr/>
            </a:lvl5pPr>
            <a:lvl6pPr indent="-10135" marL="2283435" marR="0" rtl="0" algn="l">
              <a:lnSpc>
                <a:spcPct val="100000"/>
              </a:lnSpc>
              <a:spcBef>
                <a:spcPts val="0"/>
              </a:spcBef>
              <a:spcAft>
                <a:spcPts val="0"/>
              </a:spcAft>
              <a:buClr>
                <a:schemeClr val="dk1"/>
              </a:buClr>
              <a:buFont typeface="Times New Roman"/>
              <a:buNone/>
              <a:defRPr/>
            </a:lvl6pPr>
            <a:lvl7pPr indent="-9629" marL="2740129" marR="0" rtl="0" algn="l">
              <a:lnSpc>
                <a:spcPct val="100000"/>
              </a:lnSpc>
              <a:spcBef>
                <a:spcPts val="0"/>
              </a:spcBef>
              <a:spcAft>
                <a:spcPts val="0"/>
              </a:spcAft>
              <a:buClr>
                <a:schemeClr val="dk1"/>
              </a:buClr>
              <a:buFont typeface="Times New Roman"/>
              <a:buNone/>
              <a:defRPr/>
            </a:lvl7pPr>
            <a:lvl8pPr indent="-9113" marL="3196813" marR="0" rtl="0" algn="l">
              <a:lnSpc>
                <a:spcPct val="100000"/>
              </a:lnSpc>
              <a:spcBef>
                <a:spcPts val="0"/>
              </a:spcBef>
              <a:spcAft>
                <a:spcPts val="0"/>
              </a:spcAft>
              <a:buClr>
                <a:schemeClr val="dk1"/>
              </a:buClr>
              <a:buFont typeface="Times New Roman"/>
              <a:buNone/>
              <a:defRPr/>
            </a:lvl8pPr>
            <a:lvl9pPr indent="-8601" marL="3653501" marR="0" rtl="0" algn="l">
              <a:lnSpc>
                <a:spcPct val="100000"/>
              </a:lnSpc>
              <a:spcBef>
                <a:spcPts val="0"/>
              </a:spcBef>
              <a:spcAft>
                <a:spcPts val="0"/>
              </a:spcAft>
              <a:buClr>
                <a:schemeClr val="dk1"/>
              </a:buClr>
              <a:buFont typeface="Times New Roman"/>
              <a:buNone/>
              <a:defRPr/>
            </a:lvl9pPr>
          </a:lstStyle>
          <a:p/>
        </p:txBody>
      </p:sp>
      <p:sp>
        <p:nvSpPr>
          <p:cNvPr id="36" name="Shape 36"/>
          <p:cNvSpPr txBox="1"/>
          <p:nvPr>
            <p:ph idx="11" type="ftr"/>
          </p:nvPr>
        </p:nvSpPr>
        <p:spPr>
          <a:xfrm>
            <a:off x="3470276" y="6942149"/>
            <a:ext cx="3219450" cy="509586"/>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chemeClr val="dk1"/>
              </a:buClr>
              <a:buFont typeface="Times New Roman"/>
              <a:buNone/>
              <a:defRPr/>
            </a:lvl1pPr>
            <a:lvl2pPr indent="-12194" marL="456694" marR="0" rtl="0" algn="l">
              <a:lnSpc>
                <a:spcPct val="100000"/>
              </a:lnSpc>
              <a:spcBef>
                <a:spcPts val="0"/>
              </a:spcBef>
              <a:spcAft>
                <a:spcPts val="0"/>
              </a:spcAft>
              <a:buClr>
                <a:schemeClr val="dk1"/>
              </a:buClr>
              <a:buFont typeface="Times New Roman"/>
              <a:buNone/>
              <a:defRPr/>
            </a:lvl2pPr>
            <a:lvl3pPr indent="-11676" marL="913376" marR="0" rtl="0" algn="l">
              <a:lnSpc>
                <a:spcPct val="100000"/>
              </a:lnSpc>
              <a:spcBef>
                <a:spcPts val="0"/>
              </a:spcBef>
              <a:spcAft>
                <a:spcPts val="0"/>
              </a:spcAft>
              <a:buClr>
                <a:schemeClr val="dk1"/>
              </a:buClr>
              <a:buFont typeface="Times New Roman"/>
              <a:buNone/>
              <a:defRPr/>
            </a:lvl3pPr>
            <a:lvl4pPr indent="-11165" marL="1370066" marR="0" rtl="0" algn="l">
              <a:lnSpc>
                <a:spcPct val="100000"/>
              </a:lnSpc>
              <a:spcBef>
                <a:spcPts val="0"/>
              </a:spcBef>
              <a:spcAft>
                <a:spcPts val="0"/>
              </a:spcAft>
              <a:buClr>
                <a:schemeClr val="dk1"/>
              </a:buClr>
              <a:buFont typeface="Times New Roman"/>
              <a:buNone/>
              <a:defRPr/>
            </a:lvl4pPr>
            <a:lvl5pPr indent="-10651" marL="1826751" marR="0" rtl="0" algn="l">
              <a:lnSpc>
                <a:spcPct val="100000"/>
              </a:lnSpc>
              <a:spcBef>
                <a:spcPts val="0"/>
              </a:spcBef>
              <a:spcAft>
                <a:spcPts val="0"/>
              </a:spcAft>
              <a:buClr>
                <a:schemeClr val="dk1"/>
              </a:buClr>
              <a:buFont typeface="Times New Roman"/>
              <a:buNone/>
              <a:defRPr/>
            </a:lvl5pPr>
            <a:lvl6pPr indent="-10135" marL="2283435" marR="0" rtl="0" algn="l">
              <a:lnSpc>
                <a:spcPct val="100000"/>
              </a:lnSpc>
              <a:spcBef>
                <a:spcPts val="0"/>
              </a:spcBef>
              <a:spcAft>
                <a:spcPts val="0"/>
              </a:spcAft>
              <a:buClr>
                <a:schemeClr val="dk1"/>
              </a:buClr>
              <a:buFont typeface="Times New Roman"/>
              <a:buNone/>
              <a:defRPr/>
            </a:lvl6pPr>
            <a:lvl7pPr indent="-9629" marL="2740129" marR="0" rtl="0" algn="l">
              <a:lnSpc>
                <a:spcPct val="100000"/>
              </a:lnSpc>
              <a:spcBef>
                <a:spcPts val="0"/>
              </a:spcBef>
              <a:spcAft>
                <a:spcPts val="0"/>
              </a:spcAft>
              <a:buClr>
                <a:schemeClr val="dk1"/>
              </a:buClr>
              <a:buFont typeface="Times New Roman"/>
              <a:buNone/>
              <a:defRPr/>
            </a:lvl7pPr>
            <a:lvl8pPr indent="-9113" marL="3196813" marR="0" rtl="0" algn="l">
              <a:lnSpc>
                <a:spcPct val="100000"/>
              </a:lnSpc>
              <a:spcBef>
                <a:spcPts val="0"/>
              </a:spcBef>
              <a:spcAft>
                <a:spcPts val="0"/>
              </a:spcAft>
              <a:buClr>
                <a:schemeClr val="dk1"/>
              </a:buClr>
              <a:buFont typeface="Times New Roman"/>
              <a:buNone/>
              <a:defRPr/>
            </a:lvl8pPr>
            <a:lvl9pPr indent="-8601" marL="3653501" marR="0" rtl="0" algn="l">
              <a:lnSpc>
                <a:spcPct val="100000"/>
              </a:lnSpc>
              <a:spcBef>
                <a:spcPts val="0"/>
              </a:spcBef>
              <a:spcAft>
                <a:spcPts val="0"/>
              </a:spcAft>
              <a:buClr>
                <a:schemeClr val="dk1"/>
              </a:buClr>
              <a:buFont typeface="Times New Roman"/>
              <a:buNone/>
              <a:defRPr/>
            </a:lvl9pPr>
          </a:lstStyle>
          <a:p/>
        </p:txBody>
      </p:sp>
      <p:sp>
        <p:nvSpPr>
          <p:cNvPr id="37" name="Shape 37"/>
          <p:cNvSpPr txBox="1"/>
          <p:nvPr>
            <p:ph idx="12" type="sldNum"/>
          </p:nvPr>
        </p:nvSpPr>
        <p:spPr>
          <a:xfrm>
            <a:off x="7280275" y="6942149"/>
            <a:ext cx="2119312" cy="509586"/>
          </a:xfrm>
          <a:prstGeom prst="rect">
            <a:avLst/>
          </a:prstGeom>
          <a:noFill/>
          <a:ln>
            <a:noFill/>
          </a:ln>
        </p:spPr>
        <p:txBody>
          <a:bodyPr anchorCtr="0" anchor="t" bIns="91300" lIns="91300" rIns="91300" tIns="91300">
            <a:noAutofit/>
          </a:bodyPr>
          <a:lstStyle/>
          <a:p>
            <a:pPr indent="88900" lvl="0" marL="0" marR="0" rtl="0" algn="l">
              <a:lnSpc>
                <a:spcPct val="100000"/>
              </a:lnSpc>
              <a:spcBef>
                <a:spcPts val="0"/>
              </a:spcBef>
              <a:spcAft>
                <a:spcPts val="0"/>
              </a:spcAft>
              <a:buClr>
                <a:srgbClr val="000000"/>
              </a:buClr>
              <a:buFont typeface="Arial"/>
              <a:buNone/>
            </a:pPr>
            <a:r>
              <a:t/>
            </a:r>
            <a:endParaRPr b="0" baseline="0" i="0" sz="1400" u="none" cap="none" strike="noStrike">
              <a:solidFill>
                <a:schemeClr val="dk1"/>
              </a:solidFill>
              <a:latin typeface="Times New Roman"/>
              <a:ea typeface="Times New Roman"/>
              <a:cs typeface="Times New Roman"/>
              <a:sym typeface="Times New Roman"/>
              <a:rtl val="0"/>
            </a:endParaRPr>
          </a:p>
          <a:p>
            <a:pPr indent="88900" lvl="1" marL="0" marR="0" rtl="0" algn="l">
              <a:lnSpc>
                <a:spcPct val="100000"/>
              </a:lnSpc>
              <a:spcBef>
                <a:spcPts val="0"/>
              </a:spcBef>
              <a:spcAft>
                <a:spcPts val="0"/>
              </a:spcAft>
              <a:buClr>
                <a:srgbClr val="000000"/>
              </a:buClr>
              <a:buFont typeface="Courier New"/>
              <a:buNone/>
            </a:pPr>
            <a:r>
              <a:t/>
            </a:r>
            <a:endParaRPr b="0" baseline="0" i="0" sz="1400" u="none" cap="none" strike="noStrike">
              <a:solidFill>
                <a:srgbClr val="000000"/>
              </a:solidFill>
              <a:latin typeface="Arial"/>
              <a:ea typeface="Arial"/>
              <a:cs typeface="Arial"/>
              <a:sym typeface="Arial"/>
              <a:rtl val="0"/>
            </a:endParaRPr>
          </a:p>
          <a:p>
            <a:pPr indent="88900" lvl="2" marL="0" marR="0" rtl="0" algn="l">
              <a:lnSpc>
                <a:spcPct val="100000"/>
              </a:lnSpc>
              <a:spcBef>
                <a:spcPts val="0"/>
              </a:spcBef>
              <a:spcAft>
                <a:spcPts val="0"/>
              </a:spcAft>
              <a:buClr>
                <a:srgbClr val="000000"/>
              </a:buClr>
              <a:buFont typeface="Noto Symbol"/>
              <a:buNone/>
            </a:pPr>
            <a:r>
              <a:t/>
            </a:r>
            <a:endParaRPr b="0" baseline="0" i="0" sz="1400" u="none" cap="none" strike="noStrike">
              <a:solidFill>
                <a:srgbClr val="000000"/>
              </a:solidFill>
              <a:latin typeface="Arial"/>
              <a:ea typeface="Arial"/>
              <a:cs typeface="Arial"/>
              <a:sym typeface="Arial"/>
              <a:rtl val="0"/>
            </a:endParaRPr>
          </a:p>
          <a:p>
            <a:pPr indent="88900" lvl="3"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a:p>
            <a:pPr indent="88900" lvl="4" marL="0" marR="0" rtl="0" algn="l">
              <a:lnSpc>
                <a:spcPct val="100000"/>
              </a:lnSpc>
              <a:spcBef>
                <a:spcPts val="0"/>
              </a:spcBef>
              <a:spcAft>
                <a:spcPts val="0"/>
              </a:spcAft>
              <a:buClr>
                <a:srgbClr val="000000"/>
              </a:buClr>
              <a:buFont typeface="Courier New"/>
              <a:buNone/>
            </a:pPr>
            <a:r>
              <a:t/>
            </a:r>
            <a:endParaRPr b="0" baseline="0" i="0" sz="1400" u="none" cap="none" strike="noStrike">
              <a:solidFill>
                <a:srgbClr val="000000"/>
              </a:solidFill>
              <a:latin typeface="Arial"/>
              <a:ea typeface="Arial"/>
              <a:cs typeface="Arial"/>
              <a:sym typeface="Arial"/>
              <a:rtl val="0"/>
            </a:endParaRPr>
          </a:p>
          <a:p>
            <a:pPr indent="88900" lvl="5" marL="0" marR="0" rtl="0" algn="l">
              <a:lnSpc>
                <a:spcPct val="100000"/>
              </a:lnSpc>
              <a:spcBef>
                <a:spcPts val="0"/>
              </a:spcBef>
              <a:spcAft>
                <a:spcPts val="0"/>
              </a:spcAft>
              <a:buClr>
                <a:srgbClr val="000000"/>
              </a:buClr>
              <a:buFont typeface="Noto Symbol"/>
              <a:buNone/>
            </a:pPr>
            <a:r>
              <a:t/>
            </a:r>
            <a:endParaRPr b="0" baseline="0" i="0" sz="1400" u="none" cap="none" strike="noStrike">
              <a:solidFill>
                <a:srgbClr val="000000"/>
              </a:solidFill>
              <a:latin typeface="Arial"/>
              <a:ea typeface="Arial"/>
              <a:cs typeface="Arial"/>
              <a:sym typeface="Arial"/>
              <a:rtl val="0"/>
            </a:endParaRPr>
          </a:p>
          <a:p>
            <a:pPr indent="88900" lvl="6"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a:p>
            <a:pPr indent="88900" lvl="7" marL="0" marR="0" rtl="0" algn="l">
              <a:lnSpc>
                <a:spcPct val="100000"/>
              </a:lnSpc>
              <a:spcBef>
                <a:spcPts val="0"/>
              </a:spcBef>
              <a:spcAft>
                <a:spcPts val="0"/>
              </a:spcAft>
              <a:buClr>
                <a:srgbClr val="000000"/>
              </a:buClr>
              <a:buFont typeface="Courier New"/>
              <a:buNone/>
            </a:pPr>
            <a:r>
              <a:t/>
            </a:r>
            <a:endParaRPr b="0" baseline="0" i="0" sz="1400" u="none" cap="none" strike="noStrike">
              <a:solidFill>
                <a:srgbClr val="000000"/>
              </a:solidFill>
              <a:latin typeface="Arial"/>
              <a:ea typeface="Arial"/>
              <a:cs typeface="Arial"/>
              <a:sym typeface="Arial"/>
              <a:rtl val="0"/>
            </a:endParaRPr>
          </a:p>
          <a:p>
            <a:pPr indent="88900" lvl="8" marL="0" marR="0" rtl="0" algn="l">
              <a:lnSpc>
                <a:spcPct val="100000"/>
              </a:lnSpc>
              <a:spcBef>
                <a:spcPts val="0"/>
              </a:spcBef>
              <a:spcAft>
                <a:spcPts val="0"/>
              </a:spcAft>
              <a:buClr>
                <a:srgbClr val="000000"/>
              </a:buClr>
              <a:buFont typeface="Noto Symbol"/>
              <a:buNone/>
            </a:pPr>
            <a:r>
              <a:t/>
            </a:r>
            <a:endParaRPr b="0" baseline="0" i="0" sz="1400" u="none" cap="none" strike="noStrike">
              <a:solidFill>
                <a:srgbClr val="000000"/>
              </a:solidFill>
              <a:latin typeface="Arial"/>
              <a:ea typeface="Arial"/>
              <a:cs typeface="Arial"/>
              <a:sym typeface="Arial"/>
              <a:rtl val="0"/>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0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0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0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0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0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0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 name="Shape 21"/>
        <p:cNvGrpSpPr/>
        <p:nvPr/>
      </p:nvGrpSpPr>
      <p:grpSpPr>
        <a:xfrm>
          <a:off x="0" y="0"/>
          <a:ext cx="0" cy="0"/>
          <a:chOff x="0" y="0"/>
          <a:chExt cx="0" cy="0"/>
        </a:xfrm>
      </p:grpSpPr>
      <p:sp>
        <p:nvSpPr>
          <p:cNvPr id="22" name="Shape 22"/>
          <p:cNvSpPr txBox="1"/>
          <p:nvPr/>
        </p:nvSpPr>
        <p:spPr>
          <a:xfrm>
            <a:off x="408350" y="403701"/>
            <a:ext cx="9485359" cy="6875749"/>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000000"/>
              </a:buClr>
              <a:buFont typeface="Arial"/>
              <a:buNone/>
            </a:pPr>
            <a:r>
              <a:t/>
            </a:r>
            <a:endParaRPr b="0" baseline="0" i="0" sz="4200" u="none" cap="none" strike="noStrike">
              <a:solidFill>
                <a:srgbClr val="FFFFFF"/>
              </a:solidFill>
              <a:latin typeface="verdana"/>
              <a:ea typeface="verdana"/>
              <a:cs typeface="verdana"/>
              <a:sym typeface="verdana"/>
              <a:rtl val="0"/>
            </a:endParaRPr>
          </a:p>
          <a:p>
            <a:pPr indent="0" lvl="0" marL="0" marR="0" rtl="0" algn="l">
              <a:lnSpc>
                <a:spcPct val="100000"/>
              </a:lnSpc>
              <a:spcBef>
                <a:spcPts val="0"/>
              </a:spcBef>
              <a:spcAft>
                <a:spcPts val="0"/>
              </a:spcAft>
              <a:buClr>
                <a:srgbClr val="FFFFFF"/>
              </a:buClr>
              <a:buSzPct val="25000"/>
              <a:buFont typeface="verdana"/>
              <a:buNone/>
            </a:pPr>
            <a:r>
              <a:rPr lang="en-US" sz="3600">
                <a:solidFill>
                  <a:srgbClr val="FFFFFF"/>
                </a:solidFill>
                <a:latin typeface="Open Sans"/>
                <a:ea typeface="Open Sans"/>
                <a:cs typeface="Open Sans"/>
                <a:sym typeface="Open Sans"/>
                <a:rtl val="0"/>
              </a:rPr>
              <a:t>Is there a Ghost in the [Search] Machine?</a:t>
            </a:r>
          </a:p>
          <a:p>
            <a:pPr indent="0" lvl="0" marL="0" marR="0" rtl="0" algn="l">
              <a:lnSpc>
                <a:spcPct val="100000"/>
              </a:lnSpc>
              <a:spcBef>
                <a:spcPts val="0"/>
              </a:spcBef>
              <a:spcAft>
                <a:spcPts val="0"/>
              </a:spcAft>
              <a:buClr>
                <a:srgbClr val="6FA8DC"/>
              </a:buClr>
              <a:buSzPct val="25000"/>
              <a:buFont typeface="verdana"/>
              <a:buNone/>
            </a:pPr>
            <a:r>
              <a:rPr lang="en-US" sz="3600">
                <a:solidFill>
                  <a:srgbClr val="6FA8DC"/>
                </a:solidFill>
                <a:latin typeface="Open Sans"/>
                <a:ea typeface="Open Sans"/>
                <a:cs typeface="Open Sans"/>
                <a:sym typeface="Open Sans"/>
                <a:rtl val="0"/>
              </a:rPr>
              <a:t>Improving Search UX using Query Analysis and Machine Cues</a:t>
            </a:r>
          </a:p>
          <a:p>
            <a:pPr indent="0" lvl="0" marL="0" marR="0" rtl="0" algn="l">
              <a:lnSpc>
                <a:spcPct val="100000"/>
              </a:lnSpc>
              <a:spcBef>
                <a:spcPts val="0"/>
              </a:spcBef>
              <a:spcAft>
                <a:spcPts val="0"/>
              </a:spcAft>
              <a:buClr>
                <a:srgbClr val="000000"/>
              </a:buClr>
              <a:buFont typeface="Arial"/>
              <a:buNone/>
            </a:pPr>
            <a:r>
              <a:t/>
            </a:r>
            <a:endParaRPr b="0" baseline="0" i="0" sz="3600" u="none" cap="none" strike="noStrike">
              <a:solidFill>
                <a:srgbClr val="FFFFFF"/>
              </a:solidFill>
              <a:latin typeface="Open Sans"/>
              <a:ea typeface="Open Sans"/>
              <a:cs typeface="Open Sans"/>
              <a:sym typeface="Open Sans"/>
              <a:rtl val="0"/>
            </a:endParaRPr>
          </a:p>
          <a:p>
            <a:pPr indent="0" lvl="0" marL="0" marR="0" rtl="0" algn="l">
              <a:lnSpc>
                <a:spcPct val="100000"/>
              </a:lnSpc>
              <a:spcBef>
                <a:spcPts val="0"/>
              </a:spcBef>
              <a:spcAft>
                <a:spcPts val="0"/>
              </a:spcAft>
              <a:buClr>
                <a:srgbClr val="000000"/>
              </a:buClr>
              <a:buFont typeface="Arial"/>
              <a:buNone/>
            </a:pPr>
            <a:r>
              <a:t/>
            </a:r>
            <a:endParaRPr b="0" baseline="0" i="0" sz="3600" u="none" cap="none" strike="noStrike">
              <a:solidFill>
                <a:srgbClr val="FFFFFF"/>
              </a:solidFill>
              <a:latin typeface="Open Sans"/>
              <a:ea typeface="Open Sans"/>
              <a:cs typeface="Open Sans"/>
              <a:sym typeface="Open Sans"/>
              <a:rtl val="0"/>
            </a:endParaRPr>
          </a:p>
          <a:p>
            <a:pPr indent="0" lvl="0" marL="0" marR="0" rtl="0" algn="l">
              <a:lnSpc>
                <a:spcPct val="100000"/>
              </a:lnSpc>
              <a:spcBef>
                <a:spcPts val="0"/>
              </a:spcBef>
              <a:spcAft>
                <a:spcPts val="0"/>
              </a:spcAft>
              <a:buClr>
                <a:srgbClr val="FFFFFF"/>
              </a:buClr>
              <a:buSzPct val="25000"/>
              <a:buFont typeface="Arial"/>
              <a:buNone/>
            </a:pPr>
            <a:r>
              <a:rPr b="0" baseline="0" i="0" lang="en-US" sz="2400" u="none" cap="none" strike="noStrike">
                <a:solidFill>
                  <a:srgbClr val="FFFFFF"/>
                </a:solidFill>
                <a:latin typeface="Open Sans"/>
                <a:ea typeface="Open Sans"/>
                <a:cs typeface="Open Sans"/>
                <a:sym typeface="Open Sans"/>
                <a:rtl val="0"/>
              </a:rPr>
              <a:t>Jason A. Clark</a:t>
            </a:r>
          </a:p>
          <a:p>
            <a:pPr indent="0" lvl="0" marL="0" marR="0" rtl="0" algn="l">
              <a:lnSpc>
                <a:spcPct val="100000"/>
              </a:lnSpc>
              <a:spcBef>
                <a:spcPts val="0"/>
              </a:spcBef>
              <a:spcAft>
                <a:spcPts val="0"/>
              </a:spcAft>
              <a:buClr>
                <a:srgbClr val="FFFFFF"/>
              </a:buClr>
              <a:buSzPct val="25000"/>
              <a:buFont typeface="Arial"/>
              <a:buNone/>
            </a:pPr>
            <a:r>
              <a:rPr b="0" baseline="0" i="0" lang="en-US" sz="2400" u="none" cap="none" strike="noStrike">
                <a:solidFill>
                  <a:srgbClr val="FFFFFF"/>
                </a:solidFill>
                <a:latin typeface="Open Sans"/>
                <a:ea typeface="Open Sans"/>
                <a:cs typeface="Open Sans"/>
                <a:sym typeface="Open Sans"/>
                <a:rtl val="0"/>
              </a:rPr>
              <a:t>Associate Professor</a:t>
            </a:r>
          </a:p>
          <a:p>
            <a:pPr indent="0" lvl="0" marL="0" marR="0" rtl="0" algn="l">
              <a:lnSpc>
                <a:spcPct val="100000"/>
              </a:lnSpc>
              <a:spcBef>
                <a:spcPts val="0"/>
              </a:spcBef>
              <a:spcAft>
                <a:spcPts val="0"/>
              </a:spcAft>
              <a:buClr>
                <a:srgbClr val="FFFFFF"/>
              </a:buClr>
              <a:buSzPct val="25000"/>
              <a:buFont typeface="Arial"/>
              <a:buNone/>
            </a:pPr>
            <a:r>
              <a:rPr b="0" baseline="0" i="0" lang="en-US" sz="2400" u="none" cap="none" strike="noStrike">
                <a:solidFill>
                  <a:srgbClr val="FFFFFF"/>
                </a:solidFill>
                <a:latin typeface="Open Sans"/>
                <a:ea typeface="Open Sans"/>
                <a:cs typeface="Open Sans"/>
                <a:sym typeface="Open Sans"/>
                <a:rtl val="0"/>
              </a:rPr>
              <a:t>Head</a:t>
            </a:r>
            <a:r>
              <a:rPr lang="en-US" sz="2400">
                <a:solidFill>
                  <a:srgbClr val="FFFFFF"/>
                </a:solidFill>
                <a:latin typeface="Open Sans"/>
                <a:ea typeface="Open Sans"/>
                <a:cs typeface="Open Sans"/>
                <a:sym typeface="Open Sans"/>
                <a:rtl val="0"/>
              </a:rPr>
              <a:t>, </a:t>
            </a:r>
            <a:r>
              <a:rPr b="0" baseline="0" i="0" lang="en-US" sz="2400" u="none" cap="none" strike="noStrike">
                <a:solidFill>
                  <a:srgbClr val="FFFFFF"/>
                </a:solidFill>
                <a:latin typeface="Open Sans"/>
                <a:ea typeface="Open Sans"/>
                <a:cs typeface="Open Sans"/>
                <a:sym typeface="Open Sans"/>
                <a:rtl val="0"/>
              </a:rPr>
              <a:t>Library Informatics &amp; Computing</a:t>
            </a:r>
          </a:p>
          <a:p>
            <a:pPr indent="0" lvl="0" marL="0" marR="0" rtl="0" algn="l">
              <a:lnSpc>
                <a:spcPct val="100000"/>
              </a:lnSpc>
              <a:spcBef>
                <a:spcPts val="0"/>
              </a:spcBef>
              <a:spcAft>
                <a:spcPts val="0"/>
              </a:spcAft>
              <a:buClr>
                <a:srgbClr val="FFFFFF"/>
              </a:buClr>
              <a:buSzPct val="25000"/>
              <a:buFont typeface="Arial"/>
              <a:buNone/>
            </a:pPr>
            <a:r>
              <a:rPr b="0" baseline="0" i="0" lang="en-US" sz="2400" u="none" cap="none" strike="noStrike">
                <a:solidFill>
                  <a:srgbClr val="FFFFFF"/>
                </a:solidFill>
                <a:latin typeface="Open Sans"/>
                <a:ea typeface="Open Sans"/>
                <a:cs typeface="Open Sans"/>
                <a:sym typeface="Open Sans"/>
                <a:rtl val="0"/>
              </a:rPr>
              <a:t>Montana State University (MSU) Library</a:t>
            </a:r>
          </a:p>
          <a:p>
            <a:pPr indent="0" lvl="0" marL="0" marR="0" rtl="0" algn="l">
              <a:lnSpc>
                <a:spcPct val="100000"/>
              </a:lnSpc>
              <a:spcBef>
                <a:spcPts val="0"/>
              </a:spcBef>
              <a:spcAft>
                <a:spcPts val="0"/>
              </a:spcAft>
              <a:buClr>
                <a:srgbClr val="000000"/>
              </a:buClr>
              <a:buFont typeface="Arial"/>
              <a:buNone/>
            </a:pPr>
            <a:r>
              <a:t/>
            </a:r>
            <a:endParaRPr b="0" baseline="0" i="0" sz="2400" u="none" cap="none" strike="noStrike">
              <a:solidFill>
                <a:srgbClr val="FFFFFF"/>
              </a:solidFill>
              <a:latin typeface="Open Sans"/>
              <a:ea typeface="Open Sans"/>
              <a:cs typeface="Open Sans"/>
              <a:sym typeface="Open Sans"/>
              <a:rtl val="0"/>
            </a:endParaRPr>
          </a:p>
          <a:p>
            <a:pPr indent="0" lvl="0" marL="0" marR="0" rtl="0" algn="l">
              <a:lnSpc>
                <a:spcPct val="100000"/>
              </a:lnSpc>
              <a:spcBef>
                <a:spcPts val="0"/>
              </a:spcBef>
              <a:spcAft>
                <a:spcPts val="0"/>
              </a:spcAft>
              <a:buClr>
                <a:srgbClr val="000000"/>
              </a:buClr>
              <a:buFont typeface="Arial"/>
              <a:buNone/>
            </a:pPr>
            <a:r>
              <a:t/>
            </a:r>
            <a:endParaRPr b="0" baseline="0" i="0" sz="2400" u="none" cap="none" strike="noStrike">
              <a:solidFill>
                <a:srgbClr val="FFFFFF"/>
              </a:solidFill>
              <a:latin typeface="Open Sans"/>
              <a:ea typeface="Open Sans"/>
              <a:cs typeface="Open Sans"/>
              <a:sym typeface="Open Sans"/>
              <a:rtl val="0"/>
            </a:endParaRPr>
          </a:p>
          <a:p>
            <a:pPr indent="0" lvl="0" marL="0" marR="0" rtl="0" algn="l">
              <a:lnSpc>
                <a:spcPct val="100000"/>
              </a:lnSpc>
              <a:spcBef>
                <a:spcPts val="0"/>
              </a:spcBef>
              <a:spcAft>
                <a:spcPts val="0"/>
              </a:spcAft>
              <a:buClr>
                <a:srgbClr val="FFFFFF"/>
              </a:buClr>
              <a:buSzPct val="25000"/>
              <a:buFont typeface="Arial"/>
              <a:buNone/>
            </a:pPr>
            <a:r>
              <a:rPr lang="en-US" sz="2400">
                <a:solidFill>
                  <a:srgbClr val="FFFFFF"/>
                </a:solidFill>
                <a:latin typeface="Open Sans"/>
                <a:ea typeface="Open Sans"/>
                <a:cs typeface="Open Sans"/>
                <a:sym typeface="Open Sans"/>
                <a:rtl val="0"/>
              </a:rPr>
              <a:t>Digital Library Federation Forum</a:t>
            </a:r>
          </a:p>
          <a:p>
            <a:pPr indent="0" lvl="0" marL="0" marR="0" rtl="0" algn="l">
              <a:lnSpc>
                <a:spcPct val="100000"/>
              </a:lnSpc>
              <a:spcBef>
                <a:spcPts val="0"/>
              </a:spcBef>
              <a:spcAft>
                <a:spcPts val="0"/>
              </a:spcAft>
              <a:buClr>
                <a:srgbClr val="FFFFFF"/>
              </a:buClr>
              <a:buSzPct val="25000"/>
              <a:buFont typeface="Arial"/>
              <a:buNone/>
            </a:pPr>
            <a:r>
              <a:rPr lang="en-US" sz="2400">
                <a:solidFill>
                  <a:srgbClr val="FFFFFF"/>
                </a:solidFill>
                <a:latin typeface="Open Sans"/>
                <a:ea typeface="Open Sans"/>
                <a:cs typeface="Open Sans"/>
                <a:sym typeface="Open Sans"/>
                <a:rtl val="0"/>
              </a:rPr>
              <a:t>Vancouver, Canada</a:t>
            </a:r>
          </a:p>
          <a:p>
            <a:pPr indent="0" lvl="0" marL="0" marR="0" rtl="0" algn="l">
              <a:lnSpc>
                <a:spcPct val="100000"/>
              </a:lnSpc>
              <a:spcBef>
                <a:spcPts val="0"/>
              </a:spcBef>
              <a:spcAft>
                <a:spcPts val="0"/>
              </a:spcAft>
              <a:buClr>
                <a:srgbClr val="FFFFFF"/>
              </a:buClr>
              <a:buSzPct val="25000"/>
              <a:buFont typeface="Arial"/>
              <a:buNone/>
            </a:pPr>
            <a:r>
              <a:rPr lang="en-US" sz="2400">
                <a:solidFill>
                  <a:srgbClr val="FFFFFF"/>
                </a:solidFill>
                <a:latin typeface="Open Sans"/>
                <a:ea typeface="Open Sans"/>
                <a:cs typeface="Open Sans"/>
                <a:sym typeface="Open Sans"/>
                <a:rtl val="0"/>
              </a:rPr>
              <a:t>October 26</a:t>
            </a:r>
            <a:r>
              <a:rPr b="0" baseline="0" i="0" lang="en-US" sz="2400" u="none" cap="none" strike="noStrike">
                <a:solidFill>
                  <a:srgbClr val="FFFFFF"/>
                </a:solidFill>
                <a:latin typeface="Open Sans"/>
                <a:ea typeface="Open Sans"/>
                <a:cs typeface="Open Sans"/>
                <a:sym typeface="Open Sans"/>
                <a:rtl val="0"/>
              </a:rPr>
              <a:t>, 2015</a:t>
            </a:r>
          </a:p>
          <a:p>
            <a:pPr indent="0" lvl="0" marL="0" marR="0" rtl="0" algn="l">
              <a:lnSpc>
                <a:spcPct val="100000"/>
              </a:lnSpc>
              <a:spcBef>
                <a:spcPts val="0"/>
              </a:spcBef>
              <a:spcAft>
                <a:spcPts val="0"/>
              </a:spcAft>
              <a:buClr>
                <a:srgbClr val="000000"/>
              </a:buClr>
              <a:buFont typeface="Arial"/>
              <a:buNone/>
            </a:pPr>
            <a:r>
              <a:t/>
            </a:r>
            <a:endParaRPr b="0" baseline="0" i="0" sz="2400" u="none" cap="none" strike="noStrike">
              <a:solidFill>
                <a:srgbClr val="FFFFFF"/>
              </a:solidFill>
              <a:latin typeface="Open Sans"/>
              <a:ea typeface="Open Sans"/>
              <a:cs typeface="Open Sans"/>
              <a:sym typeface="Open Sans"/>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04811" y="3152058"/>
            <a:ext cx="9626699" cy="990599"/>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800">
                <a:solidFill>
                  <a:srgbClr val="FFFFFF"/>
                </a:solidFill>
                <a:latin typeface="Open Sans"/>
                <a:ea typeface="Open Sans"/>
                <a:cs typeface="Open Sans"/>
                <a:sym typeface="Open Sans"/>
              </a:rPr>
              <a:t>Search Act =&gt;</a:t>
            </a:r>
            <a:r>
              <a:rPr b="0" baseline="0" i="0" lang="en-US" sz="4800" u="none" cap="none" strike="noStrike">
                <a:solidFill>
                  <a:srgbClr val="FFFFFF"/>
                </a:solidFill>
                <a:latin typeface="Open Sans"/>
                <a:ea typeface="Open Sans"/>
                <a:cs typeface="Open Sans"/>
                <a:sym typeface="Open Sans"/>
              </a:rPr>
              <a:t> </a:t>
            </a:r>
            <a:r>
              <a:rPr lang="en-US" sz="4800">
                <a:solidFill>
                  <a:srgbClr val="FFFFFF"/>
                </a:solidFill>
                <a:latin typeface="Open Sans"/>
                <a:ea typeface="Open Sans"/>
                <a:cs typeface="Open Sans"/>
                <a:sym typeface="Open Sans"/>
              </a:rPr>
              <a:t>Context + Intention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0" y="158571"/>
            <a:ext cx="10159998" cy="7302856"/>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0" y="48563"/>
            <a:ext cx="10159999" cy="7522873"/>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0" y="1579127"/>
            <a:ext cx="10160000" cy="446174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04800" y="3152043"/>
            <a:ext cx="9626699" cy="17277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What are the Ghosts in the Search Act?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04800" y="3152043"/>
            <a:ext cx="9626699" cy="17277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search query = </a:t>
            </a:r>
          </a:p>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literal aspect + inferred aspect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262200" y="458850"/>
            <a:ext cx="9669299" cy="6734999"/>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chemeClr val="dk1"/>
              </a:buClr>
              <a:buSzPct val="25000"/>
              <a:buFont typeface="Arial"/>
              <a:buNone/>
            </a:pPr>
            <a:r>
              <a:rPr lang="en-US" sz="4900">
                <a:solidFill>
                  <a:srgbClr val="FFFFFF"/>
                </a:solidFill>
                <a:latin typeface="Open Sans"/>
                <a:ea typeface="Open Sans"/>
                <a:cs typeface="Open Sans"/>
                <a:sym typeface="Open Sans"/>
              </a:rPr>
              <a:t>“yellowstone national park”</a:t>
            </a:r>
          </a:p>
          <a:p>
            <a:pPr lvl="0" rtl="0" algn="ctr">
              <a:spcBef>
                <a:spcPts val="0"/>
              </a:spcBef>
              <a:buClr>
                <a:schemeClr val="dk1"/>
              </a:buClr>
              <a:buSzPct val="25000"/>
              <a:buFont typeface="Arial"/>
              <a:buNone/>
            </a:pPr>
            <a:r>
              <a:rPr lang="en-US" sz="4900">
                <a:solidFill>
                  <a:schemeClr val="lt1"/>
                </a:solidFill>
                <a:latin typeface="Open Sans"/>
                <a:ea typeface="Open Sans"/>
                <a:cs typeface="Open Sans"/>
                <a:sym typeface="Open Sans"/>
              </a:rPr>
              <a:t>[search query]</a:t>
            </a:r>
          </a:p>
          <a:p>
            <a:pPr lvl="0" rtl="0" algn="ctr">
              <a:spcBef>
                <a:spcPts val="0"/>
              </a:spcBef>
              <a:buClr>
                <a:schemeClr val="dk1"/>
              </a:buClr>
              <a:buFont typeface="Arial"/>
              <a:buNone/>
            </a:pPr>
            <a:r>
              <a:t/>
            </a:r>
            <a:endParaRPr sz="4900">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chemeClr val="dk1"/>
              </a:buClr>
              <a:buSzPct val="25000"/>
              <a:buFont typeface="Arial"/>
              <a:buNone/>
            </a:pPr>
            <a:r>
              <a:rPr lang="en-US" sz="4900">
                <a:solidFill>
                  <a:srgbClr val="FFFFFF"/>
                </a:solidFill>
                <a:latin typeface="Open Sans"/>
                <a:ea typeface="Open Sans"/>
                <a:cs typeface="Open Sans"/>
                <a:sym typeface="Open Sans"/>
              </a:rPr>
              <a:t> “yellowstone national park”</a:t>
            </a:r>
          </a:p>
          <a:p>
            <a:pPr lvl="0" rtl="0" algn="ctr">
              <a:spcBef>
                <a:spcPts val="0"/>
              </a:spcBef>
              <a:buClr>
                <a:schemeClr val="dk1"/>
              </a:buClr>
              <a:buSzPct val="25000"/>
              <a:buFont typeface="Arial"/>
              <a:buNone/>
            </a:pPr>
            <a:r>
              <a:rPr lang="en-US" sz="4900">
                <a:solidFill>
                  <a:schemeClr val="lt1"/>
                </a:solidFill>
                <a:latin typeface="Open Sans"/>
                <a:ea typeface="Open Sans"/>
                <a:cs typeface="Open Sans"/>
                <a:sym typeface="Open Sans"/>
              </a:rPr>
              <a:t>[literal aspect]	</a:t>
            </a:r>
          </a:p>
          <a:p>
            <a:pPr lvl="0" rtl="0" algn="ctr">
              <a:spcBef>
                <a:spcPts val="0"/>
              </a:spcBef>
              <a:buClr>
                <a:schemeClr val="dk1"/>
              </a:buClr>
              <a:buFont typeface="Arial"/>
              <a:buNone/>
            </a:pPr>
            <a:r>
              <a:t/>
            </a:r>
            <a:endParaRPr sz="4900">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chemeClr val="dk1"/>
              </a:buClr>
              <a:buSzPct val="25000"/>
              <a:buFont typeface="Arial"/>
              <a:buNone/>
            </a:pPr>
            <a:r>
              <a:rPr lang="en-US" sz="4900">
                <a:solidFill>
                  <a:srgbClr val="FFFFFF"/>
                </a:solidFill>
                <a:latin typeface="Open Sans"/>
                <a:ea typeface="Open Sans"/>
                <a:cs typeface="Open Sans"/>
                <a:sym typeface="Open Sans"/>
              </a:rPr>
              <a:t>iPhone user, on MT highway [tacit, inferred aspect]</a:t>
            </a: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04800" y="3152058"/>
            <a:ext cx="9626699" cy="38889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This is anticipatory design.</a:t>
            </a: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ct val="25000"/>
              <a:buFont typeface="verdana"/>
              <a:buNone/>
            </a:pPr>
            <a:r>
              <a:rPr lang="en-US" sz="2400">
                <a:solidFill>
                  <a:srgbClr val="FFFFFF"/>
                </a:solidFill>
                <a:latin typeface="Open Sans"/>
                <a:ea typeface="Open Sans"/>
                <a:cs typeface="Open Sans"/>
                <a:sym typeface="Open Sans"/>
              </a:rPr>
              <a:t>www.smashingmagazine.com/2015/09/anticipatory-design/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04800" y="3152043"/>
            <a:ext cx="9626699" cy="17277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Cues from the “live” Query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04800" y="240624"/>
            <a:ext cx="9626699" cy="6994500"/>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FFFFFF"/>
              </a:buClr>
              <a:buSzPct val="25000"/>
              <a:buFont typeface="verdana"/>
              <a:buNone/>
            </a:pPr>
            <a:r>
              <a:rPr lang="en-US" sz="1600">
                <a:solidFill>
                  <a:srgbClr val="FFFFFF"/>
                </a:solidFill>
                <a:latin typeface="Courier New"/>
                <a:ea typeface="Courier New"/>
                <a:cs typeface="Courier New"/>
                <a:sym typeface="Courier New"/>
              </a:rPr>
              <a:t>$cueWords = array( "about", "above", "across", "after", "afterwards", "again", "against", "all", "almost", "alone", "became", "because", "become", "becomes", "becoming", "been", "before", "beforehand", "behind", "being", "below", "beside", "besides", "between", "beyond", "by", "call", "can", "cannot", "cant", "could", "couldnt", "cry", "describe", "do", "either", "except", "few", "fill", "find", "found", "from", "front", "full", "further", "get", "give", "go", "had", "has", "hasnt", "have", "how", "however", "hundred", "if", "in", "indeed", "interest", "into", "is", "keep", "might", "mine", "more", "moreover", "most", "mostly", "move", "much", "must", "my", "myself", "name", "never", "nevertheless", "nor", "not", "nothing", "now", "nowhere", "of", "off", "often", "on", "once", "one", "only", "onto", "or", "other", "others", "otherwise", "our", "ours", "ourselves", "out", "over", "own", "part", "per", "perhaps", "please", "put", "rather", "see", "seem", "seemed", "seeming", "seems", "should", "show", "side", "since", "so", "some", "somehow", "someone", "something", "sometime", "sometimes", "somewhere", "still", "such", "system", "take", “temp”, “temperature”, "than", "that", "the", "their", "them", "themselves", "then", "thence", "there", "thereafter", "thereby", "therefore", "therein", "thereupon", "these", "they", "this", "those", "though", "three", "through", "throughout", "thru", "thus", "to", "together", "too", "top", "toward", "towards", "under", "until", "up", "upon", "us", "very", "time", "were", “weather”, "what", "whatever", "when", "whence", "whenever", "where", "whereafter", "whereas", "whereby", "wherein", "whereupon", "wherever", "whether", "which", "while", "whither", "who", "whoever", "whole", "whom", "whose", "why", "will", "with", "within", "without", "would", "yet", "you", "your", "yours", "yourself", "yourselves");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 name="Shape 26"/>
        <p:cNvGrpSpPr/>
        <p:nvPr/>
      </p:nvGrpSpPr>
      <p:grpSpPr>
        <a:xfrm>
          <a:off x="0" y="0"/>
          <a:ext cx="0" cy="0"/>
          <a:chOff x="0" y="0"/>
          <a:chExt cx="0" cy="0"/>
        </a:xfrm>
      </p:grpSpPr>
      <p:sp>
        <p:nvSpPr>
          <p:cNvPr id="27" name="Shape 27"/>
          <p:cNvSpPr txBox="1"/>
          <p:nvPr>
            <p:ph type="title"/>
          </p:nvPr>
        </p:nvSpPr>
        <p:spPr>
          <a:xfrm>
            <a:off x="304811" y="304801"/>
            <a:ext cx="9626599" cy="990598"/>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FFFFFF"/>
              </a:buClr>
              <a:buSzPct val="25000"/>
              <a:buFont typeface="verdana"/>
              <a:buNone/>
            </a:pPr>
            <a:r>
              <a:rPr b="0" baseline="0" i="0" lang="en-US" sz="4900" u="none" cap="none" strike="noStrike">
                <a:solidFill>
                  <a:srgbClr val="FFFFFF"/>
                </a:solidFill>
                <a:latin typeface="Open Sans"/>
                <a:ea typeface="Open Sans"/>
                <a:cs typeface="Open Sans"/>
                <a:sym typeface="Open Sans"/>
                <a:rtl val="0"/>
              </a:rPr>
              <a:t>pinboard.in tag</a:t>
            </a:r>
          </a:p>
        </p:txBody>
      </p:sp>
      <p:sp>
        <p:nvSpPr>
          <p:cNvPr id="28" name="Shape 28"/>
          <p:cNvSpPr txBox="1"/>
          <p:nvPr>
            <p:ph idx="1" type="body"/>
          </p:nvPr>
        </p:nvSpPr>
        <p:spPr>
          <a:xfrm>
            <a:off x="304300" y="1519976"/>
            <a:ext cx="9410526" cy="4961123"/>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000000"/>
              </a:buClr>
              <a:buFont typeface="Arial"/>
              <a:buNone/>
            </a:pPr>
            <a:r>
              <a:t/>
            </a:r>
            <a:endParaRPr b="0" baseline="0" i="0" sz="3700" u="none" cap="none" strike="noStrike">
              <a:solidFill>
                <a:srgbClr val="FFFFFF"/>
              </a:solidFill>
              <a:latin typeface="Open Sans"/>
              <a:ea typeface="Open Sans"/>
              <a:cs typeface="Open Sans"/>
              <a:sym typeface="Open Sans"/>
              <a:rtl val="0"/>
            </a:endParaRPr>
          </a:p>
          <a:p>
            <a:pPr indent="0" lvl="0" marL="0" marR="0" rtl="0" algn="l">
              <a:lnSpc>
                <a:spcPct val="100000"/>
              </a:lnSpc>
              <a:spcBef>
                <a:spcPts val="0"/>
              </a:spcBef>
              <a:spcAft>
                <a:spcPts val="0"/>
              </a:spcAft>
              <a:buClr>
                <a:srgbClr val="000000"/>
              </a:buClr>
              <a:buFont typeface="Arial"/>
              <a:buNone/>
            </a:pPr>
            <a:r>
              <a:t/>
            </a:r>
            <a:endParaRPr b="0" baseline="0" i="0" sz="3700" u="none" cap="none" strike="noStrike">
              <a:solidFill>
                <a:srgbClr val="FFFFFF"/>
              </a:solidFill>
              <a:latin typeface="Open Sans"/>
              <a:ea typeface="Open Sans"/>
              <a:cs typeface="Open Sans"/>
              <a:sym typeface="Open Sans"/>
              <a:rtl val="0"/>
            </a:endParaRPr>
          </a:p>
          <a:p>
            <a:pPr indent="0" lvl="0" marL="0" marR="0" rtl="0" algn="l">
              <a:lnSpc>
                <a:spcPct val="100000"/>
              </a:lnSpc>
              <a:spcBef>
                <a:spcPts val="0"/>
              </a:spcBef>
              <a:spcAft>
                <a:spcPts val="0"/>
              </a:spcAft>
              <a:buClr>
                <a:srgbClr val="FFFFFF"/>
              </a:buClr>
              <a:buSzPct val="25000"/>
              <a:buFont typeface="Open Sans"/>
              <a:buNone/>
            </a:pPr>
            <a:r>
              <a:rPr b="0" baseline="0" i="0" lang="en-US" sz="4200" u="none" cap="none" strike="noStrike">
                <a:solidFill>
                  <a:srgbClr val="FFFFFF"/>
                </a:solidFill>
                <a:latin typeface="Open Sans"/>
                <a:ea typeface="Open Sans"/>
                <a:cs typeface="Open Sans"/>
                <a:sym typeface="Open Sans"/>
                <a:rtl val="0"/>
              </a:rPr>
              <a:t>pinboard.in/u:jasonclark/t:</a:t>
            </a:r>
            <a:r>
              <a:rPr lang="en-US" sz="4200">
                <a:solidFill>
                  <a:srgbClr val="FFFFFF"/>
                </a:solidFill>
                <a:latin typeface="Open Sans"/>
                <a:ea typeface="Open Sans"/>
                <a:cs typeface="Open Sans"/>
                <a:sym typeface="Open Sans"/>
                <a:rtl val="0"/>
              </a:rPr>
              <a:t>search-ux</a:t>
            </a:r>
            <a:r>
              <a:rPr b="0" baseline="0" i="0" lang="en-US" sz="4200" u="none" cap="none" strike="noStrike">
                <a:solidFill>
                  <a:srgbClr val="FFFFFF"/>
                </a:solidFill>
                <a:latin typeface="Open Sans"/>
                <a:ea typeface="Open Sans"/>
                <a:cs typeface="Open Sans"/>
                <a:sym typeface="Open Sans"/>
                <a:rtl val="0"/>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04800" y="1010650"/>
            <a:ext cx="9626699" cy="5117400"/>
          </a:xfrm>
          <a:prstGeom prst="rect">
            <a:avLst/>
          </a:prstGeom>
          <a:noFill/>
          <a:ln>
            <a:noFill/>
          </a:ln>
        </p:spPr>
        <p:txBody>
          <a:bodyPr anchorCtr="0" anchor="t" bIns="38050" lIns="38050" rIns="38050" tIns="38050">
            <a:noAutofit/>
          </a:bodyPr>
          <a:lstStyle/>
          <a:p>
            <a:pPr lvl="0" rtl="0">
              <a:spcBef>
                <a:spcPts val="0"/>
              </a:spcBef>
              <a:buClr>
                <a:schemeClr val="dk1"/>
              </a:buClr>
              <a:buSzPct val="45833"/>
              <a:buFont typeface="Arial"/>
              <a:buNone/>
            </a:pPr>
            <a:r>
              <a:rPr lang="en-US" sz="2400">
                <a:solidFill>
                  <a:schemeClr val="lt1"/>
                </a:solidFill>
                <a:latin typeface="Courier New"/>
                <a:ea typeface="Courier New"/>
                <a:cs typeface="Courier New"/>
                <a:sym typeface="Courier New"/>
              </a:rPr>
              <a:t>cueWords = ["about", "above", ... , "can", ...]</a:t>
            </a:r>
          </a:p>
          <a:p>
            <a:pPr lvl="0" rtl="0">
              <a:spcBef>
                <a:spcPts val="0"/>
              </a:spcBef>
              <a:buClr>
                <a:schemeClr val="dk1"/>
              </a:buClr>
              <a:buSzPct val="45833"/>
              <a:buFont typeface="Arial"/>
              <a:buNone/>
            </a:pPr>
            <a:r>
              <a:rPr lang="en-US" sz="2400">
                <a:solidFill>
                  <a:schemeClr val="lt1"/>
                </a:solidFill>
                <a:latin typeface="Courier New"/>
                <a:ea typeface="Courier New"/>
                <a:cs typeface="Courier New"/>
                <a:sym typeface="Courier New"/>
              </a:rPr>
              <a:t>query = 'Can I get research help?';</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if (in_array(strtolower($query), $cueWords)) {</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    echo "Here are some people to talk to: ";</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a:t>
            </a:r>
          </a:p>
          <a:p>
            <a:pPr indent="0" lvl="0" marL="0" marR="0" rtl="0" algn="l">
              <a:lnSpc>
                <a:spcPct val="100000"/>
              </a:lnSpc>
              <a:spcBef>
                <a:spcPts val="0"/>
              </a:spcBef>
              <a:spcAft>
                <a:spcPts val="0"/>
              </a:spcAft>
              <a:buClr>
                <a:schemeClr val="dk1"/>
              </a:buClr>
              <a:buFont typeface="Arial"/>
              <a:buNone/>
            </a:pPr>
            <a:r>
              <a:t/>
            </a:r>
            <a:endParaRPr sz="2400">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OR </a:t>
            </a:r>
          </a:p>
          <a:p>
            <a:pPr indent="0" lvl="0" marL="0" marR="0" rtl="0" algn="l">
              <a:lnSpc>
                <a:spcPct val="100000"/>
              </a:lnSpc>
              <a:spcBef>
                <a:spcPts val="0"/>
              </a:spcBef>
              <a:spcAft>
                <a:spcPts val="0"/>
              </a:spcAft>
              <a:buClr>
                <a:schemeClr val="dk1"/>
              </a:buClr>
              <a:buFont typeface="Arial"/>
              <a:buNone/>
            </a:pPr>
            <a:r>
              <a:t/>
            </a:r>
            <a:endParaRPr sz="2400">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 python example</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cueWords = ["about", "above", ... , "can", ...]</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query = 'Can I get research help?'</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query.lower()</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if query in cueWords:</a:t>
            </a:r>
          </a:p>
          <a:p>
            <a:pPr indent="0" lvl="0" marL="0" marR="0" rtl="0" algn="l">
              <a:lnSpc>
                <a:spcPct val="100000"/>
              </a:lnSpc>
              <a:spcBef>
                <a:spcPts val="0"/>
              </a:spcBef>
              <a:spcAft>
                <a:spcPts val="0"/>
              </a:spcAft>
              <a:buClr>
                <a:schemeClr val="dk1"/>
              </a:buClr>
              <a:buSzPct val="45833"/>
              <a:buFont typeface="Arial"/>
              <a:buNone/>
            </a:pPr>
            <a:r>
              <a:rPr lang="en-US" sz="2400">
                <a:solidFill>
                  <a:srgbClr val="FFFFFF"/>
                </a:solidFill>
                <a:latin typeface="Courier New"/>
                <a:ea typeface="Courier New"/>
                <a:cs typeface="Courier New"/>
                <a:sym typeface="Courier New"/>
              </a:rPr>
              <a:t>    print Here are some people to talk to: </a:t>
            </a:r>
          </a:p>
          <a:p>
            <a:pPr indent="0" lvl="0" marL="0" marR="0" rtl="0" algn="l">
              <a:lnSpc>
                <a:spcPct val="100000"/>
              </a:lnSpc>
              <a:spcBef>
                <a:spcPts val="0"/>
              </a:spcBef>
              <a:spcAft>
                <a:spcPts val="0"/>
              </a:spcAft>
              <a:buClr>
                <a:srgbClr val="FFFFFF"/>
              </a:buClr>
              <a:buFont typeface="verdana"/>
              <a:buNone/>
            </a:pPr>
            <a:r>
              <a:t/>
            </a:r>
            <a:endParaRPr sz="1600">
              <a:solidFill>
                <a:srgbClr val="FFFFFF"/>
              </a:solidFill>
              <a:latin typeface="Courier New"/>
              <a:ea typeface="Courier New"/>
              <a:cs typeface="Courier New"/>
              <a:sym typeface="Courier New"/>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04800" y="3152043"/>
            <a:ext cx="9626699" cy="17277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Cues from the Machine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a</a:t>
            </a:r>
          </a:p>
        </p:txBody>
      </p:sp>
      <p:pic>
        <p:nvPicPr>
          <p:cNvPr id="173" name="Shape 173"/>
          <p:cNvPicPr preferRelativeResize="0"/>
          <p:nvPr/>
        </p:nvPicPr>
        <p:blipFill>
          <a:blip r:embed="rId3">
            <a:alphaModFix/>
          </a:blip>
          <a:stretch>
            <a:fillRect/>
          </a:stretch>
        </p:blipFill>
        <p:spPr>
          <a:xfrm>
            <a:off x="0" y="946727"/>
            <a:ext cx="10159999" cy="572654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04800" y="2053821"/>
            <a:ext cx="9626699" cy="51495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HTTP Headers</a:t>
            </a:r>
          </a:p>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a:t>
            </a:r>
          </a:p>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Global Server Variables</a:t>
            </a: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ct val="25000"/>
              <a:buFont typeface="verdana"/>
              <a:buNone/>
            </a:pPr>
            <a:r>
              <a:rPr lang="en-US" sz="3000">
                <a:solidFill>
                  <a:srgbClr val="FFFFFF"/>
                </a:solidFill>
                <a:latin typeface="Open Sans"/>
                <a:ea typeface="Open Sans"/>
                <a:cs typeface="Open Sans"/>
                <a:sym typeface="Open Sans"/>
              </a:rPr>
              <a:t>en.wikipedia.org/wiki/List_of_HTTP_header_fields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04800" y="3152043"/>
            <a:ext cx="9626699" cy="17277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Location from the Browser or Network Info</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829900" y="0"/>
            <a:ext cx="8500196" cy="7619998"/>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04800" y="3152043"/>
            <a:ext cx="9626699" cy="17277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Cues from Analytics Logs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arc.lib.montana.edu/digital-collections/search-log.txt</a:t>
            </a:r>
          </a:p>
        </p:txBody>
      </p:sp>
      <p:pic>
        <p:nvPicPr>
          <p:cNvPr id="199" name="Shape 199"/>
          <p:cNvPicPr preferRelativeResize="0"/>
          <p:nvPr/>
        </p:nvPicPr>
        <p:blipFill>
          <a:blip r:embed="rId3">
            <a:alphaModFix/>
          </a:blip>
          <a:stretch>
            <a:fillRect/>
          </a:stretch>
        </p:blipFill>
        <p:spPr>
          <a:xfrm>
            <a:off x="0" y="1017429"/>
            <a:ext cx="10159997" cy="558513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04800" y="3152043"/>
            <a:ext cx="9626699" cy="17277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Applying Contextual and Intentional Cues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04800" y="3152052"/>
            <a:ext cx="9626699" cy="2468699"/>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Use these cues to show different parts of search index and additional context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762010" y="676287"/>
            <a:ext cx="8636100" cy="1271700"/>
          </a:xfrm>
          <a:prstGeom prst="rect">
            <a:avLst/>
          </a:prstGeom>
          <a:noFill/>
          <a:ln>
            <a:noFill/>
          </a:ln>
        </p:spPr>
        <p:txBody>
          <a:bodyPr anchorCtr="0" anchor="t" bIns="0" lIns="0" rIns="0" tIns="0">
            <a:noAutofit/>
          </a:bodyPr>
          <a:lstStyle/>
          <a:p>
            <a:pPr indent="0" lvl="0" marL="0" marR="0" rtl="0" algn="l">
              <a:lnSpc>
                <a:spcPct val="95000"/>
              </a:lnSpc>
              <a:spcBef>
                <a:spcPts val="0"/>
              </a:spcBef>
              <a:spcAft>
                <a:spcPts val="0"/>
              </a:spcAft>
              <a:buClr>
                <a:schemeClr val="dk2"/>
              </a:buClr>
              <a:buSzPct val="25000"/>
              <a:buFont typeface="Verdana"/>
              <a:buNone/>
            </a:pPr>
            <a:r>
              <a:rPr b="0" baseline="0" i="0" lang="en-US" sz="4900" u="none" cap="none" strike="noStrike">
                <a:solidFill>
                  <a:srgbClr val="FFFFFF"/>
                </a:solidFill>
                <a:latin typeface="Open Sans"/>
                <a:ea typeface="Open Sans"/>
                <a:cs typeface="Open Sans"/>
                <a:sym typeface="Open Sans"/>
                <a:rtl val="0"/>
              </a:rPr>
              <a:t>twitter as channel (#hashtag)</a:t>
            </a:r>
          </a:p>
        </p:txBody>
      </p:sp>
      <p:sp>
        <p:nvSpPr>
          <p:cNvPr id="76" name="Shape 76"/>
          <p:cNvSpPr txBox="1"/>
          <p:nvPr>
            <p:ph idx="1" type="body"/>
          </p:nvPr>
        </p:nvSpPr>
        <p:spPr>
          <a:xfrm>
            <a:off x="762010" y="2200286"/>
            <a:ext cx="8636100" cy="4573500"/>
          </a:xfrm>
          <a:prstGeom prst="rect">
            <a:avLst/>
          </a:prstGeom>
          <a:noFill/>
          <a:ln>
            <a:noFill/>
          </a:ln>
        </p:spPr>
        <p:txBody>
          <a:bodyPr anchorCtr="0" anchor="t" bIns="0" lIns="0" rIns="0" tIns="0">
            <a:noAutofit/>
          </a:bodyPr>
          <a:lstStyle/>
          <a:p>
            <a:pPr indent="-228215" lvl="0" marL="342515" marR="0" rtl="0" algn="l">
              <a:lnSpc>
                <a:spcPct val="100000"/>
              </a:lnSpc>
              <a:spcBef>
                <a:spcPts val="0"/>
              </a:spcBef>
              <a:spcAft>
                <a:spcPts val="0"/>
              </a:spcAft>
              <a:buClr>
                <a:schemeClr val="dk1"/>
              </a:buClr>
              <a:buFont typeface="Arial"/>
              <a:buNone/>
            </a:pPr>
            <a:r>
              <a:t/>
            </a:r>
            <a:endParaRPr b="0" baseline="0" i="0" sz="3200" u="none" cap="none" strike="noStrike">
              <a:solidFill>
                <a:schemeClr val="dk1"/>
              </a:solidFill>
              <a:latin typeface="Times New Roman"/>
              <a:ea typeface="Times New Roman"/>
              <a:cs typeface="Times New Roman"/>
              <a:sym typeface="Times New Roman"/>
              <a:rtl val="0"/>
            </a:endParaRPr>
          </a:p>
          <a:p>
            <a:pPr indent="-228215" lvl="0" marL="342515" marR="0" rtl="0" algn="l">
              <a:lnSpc>
                <a:spcPct val="100000"/>
              </a:lnSpc>
              <a:spcBef>
                <a:spcPts val="640"/>
              </a:spcBef>
              <a:spcAft>
                <a:spcPts val="0"/>
              </a:spcAft>
              <a:buClr>
                <a:schemeClr val="dk1"/>
              </a:buClr>
              <a:buFont typeface="Arial"/>
              <a:buNone/>
            </a:pPr>
            <a:r>
              <a:t/>
            </a:r>
            <a:endParaRPr b="0" baseline="0" i="0" sz="3200" u="none" cap="none" strike="noStrike">
              <a:solidFill>
                <a:schemeClr val="dk1"/>
              </a:solidFill>
              <a:latin typeface="Times New Roman"/>
              <a:ea typeface="Times New Roman"/>
              <a:cs typeface="Times New Roman"/>
              <a:sym typeface="Times New Roman"/>
              <a:rtl val="0"/>
            </a:endParaRPr>
          </a:p>
          <a:p>
            <a:pPr indent="-228215" lvl="0" marL="342515" marR="0" rtl="0" algn="l">
              <a:lnSpc>
                <a:spcPct val="100000"/>
              </a:lnSpc>
              <a:spcBef>
                <a:spcPts val="640"/>
              </a:spcBef>
              <a:spcAft>
                <a:spcPts val="0"/>
              </a:spcAft>
              <a:buClr>
                <a:schemeClr val="dk1"/>
              </a:buClr>
              <a:buFont typeface="Arial"/>
              <a:buNone/>
            </a:pPr>
            <a:r>
              <a:t/>
            </a:r>
            <a:endParaRPr b="0" baseline="0" i="0" sz="3200" u="none" cap="none" strike="noStrike">
              <a:solidFill>
                <a:schemeClr val="dk1"/>
              </a:solidFill>
              <a:latin typeface="Times New Roman"/>
              <a:ea typeface="Times New Roman"/>
              <a:cs typeface="Times New Roman"/>
              <a:sym typeface="Times New Roman"/>
              <a:rtl val="0"/>
            </a:endParaRPr>
          </a:p>
          <a:p>
            <a:pPr indent="-12570" lvl="1" marL="114171" marR="0" rtl="0" algn="ctr">
              <a:lnSpc>
                <a:spcPct val="95000"/>
              </a:lnSpc>
              <a:spcBef>
                <a:spcPts val="0"/>
              </a:spcBef>
              <a:spcAft>
                <a:spcPts val="0"/>
              </a:spcAft>
              <a:buClr>
                <a:schemeClr val="dk1"/>
              </a:buClr>
              <a:buSzPct val="25000"/>
              <a:buFont typeface="Arial"/>
              <a:buNone/>
            </a:pPr>
            <a:r>
              <a:rPr b="0" baseline="0" i="0" lang="en-US" sz="6000" u="none" cap="none" strike="noStrike">
                <a:solidFill>
                  <a:srgbClr val="FFFFFF"/>
                </a:solidFill>
                <a:latin typeface="Open Sans"/>
                <a:ea typeface="Open Sans"/>
                <a:cs typeface="Open Sans"/>
                <a:sym typeface="Open Sans"/>
                <a:rtl val="0"/>
              </a:rPr>
              <a:t>@jaclark </a:t>
            </a:r>
            <a:r>
              <a:rPr lang="en-US" sz="6000">
                <a:solidFill>
                  <a:srgbClr val="FFFFFF"/>
                </a:solidFill>
                <a:latin typeface="Open Sans"/>
                <a:ea typeface="Open Sans"/>
                <a:cs typeface="Open Sans"/>
                <a:sym typeface="Open Sans"/>
                <a:rtl val="0"/>
              </a:rPr>
              <a:t>#DLFforum</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nvSpPr>
        <p:spPr>
          <a:xfrm>
            <a:off x="-50" y="6625381"/>
            <a:ext cx="10160099" cy="858900"/>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www.lib.montana.edu/~jason/files/search-ux/</a:t>
            </a:r>
          </a:p>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github.com/jasonclark/search-ux</a:t>
            </a:r>
          </a:p>
        </p:txBody>
      </p:sp>
      <p:pic>
        <p:nvPicPr>
          <p:cNvPr id="215" name="Shape 215"/>
          <p:cNvPicPr preferRelativeResize="0"/>
          <p:nvPr/>
        </p:nvPicPr>
        <p:blipFill>
          <a:blip r:embed="rId3">
            <a:alphaModFix/>
          </a:blip>
          <a:stretch>
            <a:fillRect/>
          </a:stretch>
        </p:blipFill>
        <p:spPr>
          <a:xfrm>
            <a:off x="0" y="619023"/>
            <a:ext cx="10160000" cy="6006353"/>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Small Result Set ( &lt; 30 results)</a:t>
            </a:r>
          </a:p>
        </p:txBody>
      </p:sp>
      <p:pic>
        <p:nvPicPr>
          <p:cNvPr id="221" name="Shape 221"/>
          <p:cNvPicPr preferRelativeResize="0"/>
          <p:nvPr/>
        </p:nvPicPr>
        <p:blipFill>
          <a:blip r:embed="rId3">
            <a:alphaModFix/>
          </a:blip>
          <a:stretch>
            <a:fillRect/>
          </a:stretch>
        </p:blipFill>
        <p:spPr>
          <a:xfrm>
            <a:off x="0" y="686926"/>
            <a:ext cx="10159998" cy="6246146"/>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Large Result Set ( &gt; 30 results)</a:t>
            </a:r>
          </a:p>
        </p:txBody>
      </p:sp>
      <p:pic>
        <p:nvPicPr>
          <p:cNvPr id="227" name="Shape 227"/>
          <p:cNvPicPr preferRelativeResize="0"/>
          <p:nvPr/>
        </p:nvPicPr>
        <p:blipFill>
          <a:blip r:embed="rId3">
            <a:alphaModFix/>
          </a:blip>
          <a:stretch>
            <a:fillRect/>
          </a:stretch>
        </p:blipFill>
        <p:spPr>
          <a:xfrm>
            <a:off x="0" y="770938"/>
            <a:ext cx="10160001" cy="6078123"/>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Suggestions Based on Natural Language Question</a:t>
            </a:r>
          </a:p>
        </p:txBody>
      </p:sp>
      <p:pic>
        <p:nvPicPr>
          <p:cNvPr id="233" name="Shape 233"/>
          <p:cNvPicPr preferRelativeResize="0"/>
          <p:nvPr/>
        </p:nvPicPr>
        <p:blipFill>
          <a:blip r:embed="rId3">
            <a:alphaModFix/>
          </a:blip>
          <a:stretch>
            <a:fillRect/>
          </a:stretch>
        </p:blipFill>
        <p:spPr>
          <a:xfrm>
            <a:off x="0" y="688493"/>
            <a:ext cx="10159999" cy="6243012"/>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Suggestions Based on Result Set Size</a:t>
            </a:r>
          </a:p>
        </p:txBody>
      </p:sp>
      <p:pic>
        <p:nvPicPr>
          <p:cNvPr id="239" name="Shape 239"/>
          <p:cNvPicPr preferRelativeResize="0"/>
          <p:nvPr/>
        </p:nvPicPr>
        <p:blipFill>
          <a:blip r:embed="rId3">
            <a:alphaModFix/>
          </a:blip>
          <a:stretch>
            <a:fillRect/>
          </a:stretch>
        </p:blipFill>
        <p:spPr>
          <a:xfrm>
            <a:off x="0" y="756011"/>
            <a:ext cx="10160001" cy="6107977"/>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Suggestions Based on Local Context</a:t>
            </a:r>
          </a:p>
        </p:txBody>
      </p:sp>
      <p:pic>
        <p:nvPicPr>
          <p:cNvPr id="245" name="Shape 245"/>
          <p:cNvPicPr preferRelativeResize="0"/>
          <p:nvPr/>
        </p:nvPicPr>
        <p:blipFill>
          <a:blip r:embed="rId3">
            <a:alphaModFix/>
          </a:blip>
          <a:stretch>
            <a:fillRect/>
          </a:stretch>
        </p:blipFill>
        <p:spPr>
          <a:xfrm>
            <a:off x="0" y="746985"/>
            <a:ext cx="10159998" cy="6126028"/>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www.lib.montana.edu/~jason/files/search-ux/</a:t>
            </a:r>
          </a:p>
        </p:txBody>
      </p:sp>
      <p:pic>
        <p:nvPicPr>
          <p:cNvPr id="251" name="Shape 251"/>
          <p:cNvPicPr preferRelativeResize="0"/>
          <p:nvPr/>
        </p:nvPicPr>
        <p:blipFill>
          <a:blip r:embed="rId3">
            <a:alphaModFix/>
          </a:blip>
          <a:stretch>
            <a:fillRect/>
          </a:stretch>
        </p:blipFill>
        <p:spPr>
          <a:xfrm>
            <a:off x="0" y="233826"/>
            <a:ext cx="10160001" cy="7152347"/>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04811" y="304801"/>
            <a:ext cx="9626699" cy="990598"/>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Next Steps + Possibilities</a:t>
            </a:r>
          </a:p>
        </p:txBody>
      </p:sp>
      <p:sp>
        <p:nvSpPr>
          <p:cNvPr id="257" name="Shape 257"/>
          <p:cNvSpPr txBox="1"/>
          <p:nvPr>
            <p:ph idx="1" type="body"/>
          </p:nvPr>
        </p:nvSpPr>
        <p:spPr>
          <a:xfrm>
            <a:off x="304300" y="1519975"/>
            <a:ext cx="9410400" cy="4961098"/>
          </a:xfrm>
          <a:prstGeom prst="rect">
            <a:avLst/>
          </a:prstGeom>
          <a:noFill/>
          <a:ln>
            <a:noFill/>
          </a:ln>
        </p:spPr>
        <p:txBody>
          <a:bodyPr anchorCtr="0" anchor="t" bIns="38050" lIns="38050" rIns="38050" tIns="38050">
            <a:noAutofit/>
          </a:bodyPr>
          <a:lstStyle/>
          <a:p>
            <a:pPr lvl="0" marR="0" rtl="0" algn="l">
              <a:lnSpc>
                <a:spcPct val="100000"/>
              </a:lnSpc>
              <a:spcBef>
                <a:spcPts val="0"/>
              </a:spcBef>
              <a:spcAft>
                <a:spcPts val="0"/>
              </a:spcAft>
              <a:buNone/>
            </a:pPr>
            <a:r>
              <a:t/>
            </a:r>
            <a:endParaRPr sz="3200">
              <a:solidFill>
                <a:srgbClr val="FFFFFF"/>
              </a:solidFill>
              <a:latin typeface="Open Sans"/>
              <a:ea typeface="Open Sans"/>
              <a:cs typeface="Open Sans"/>
              <a:sym typeface="Open Sans"/>
            </a:endParaRPr>
          </a:p>
          <a:p>
            <a:pPr indent="-228600" lvl="0" marL="457200" marR="0" rtl="0" algn="l">
              <a:lnSpc>
                <a:spcPct val="100000"/>
              </a:lnSpc>
              <a:spcBef>
                <a:spcPts val="0"/>
              </a:spcBef>
              <a:spcAft>
                <a:spcPts val="0"/>
              </a:spcAft>
              <a:buClr>
                <a:srgbClr val="FFFFFF"/>
              </a:buClr>
              <a:buSzPct val="100000"/>
              <a:buFont typeface="Open Sans"/>
            </a:pPr>
            <a:r>
              <a:rPr lang="en-US" sz="3200">
                <a:solidFill>
                  <a:srgbClr val="FFFFFF"/>
                </a:solidFill>
                <a:latin typeface="Open Sans"/>
                <a:ea typeface="Open Sans"/>
                <a:cs typeface="Open Sans"/>
                <a:sym typeface="Open Sans"/>
              </a:rPr>
              <a:t>Library Discovery Search - “Bento Box”</a:t>
            </a:r>
          </a:p>
          <a:p>
            <a:pPr lvl="0" marR="0" rtl="0" algn="l">
              <a:lnSpc>
                <a:spcPct val="100000"/>
              </a:lnSpc>
              <a:spcBef>
                <a:spcPts val="0"/>
              </a:spcBef>
              <a:spcAft>
                <a:spcPts val="0"/>
              </a:spcAft>
              <a:buNone/>
            </a:pPr>
            <a:r>
              <a:t/>
            </a:r>
            <a:endParaRPr sz="3200">
              <a:solidFill>
                <a:srgbClr val="FFFFFF"/>
              </a:solidFill>
              <a:latin typeface="Open Sans"/>
              <a:ea typeface="Open Sans"/>
              <a:cs typeface="Open Sans"/>
              <a:sym typeface="Open Sans"/>
            </a:endParaRPr>
          </a:p>
          <a:p>
            <a:pPr indent="-228600" lvl="0" marL="457200" marR="0" rtl="0" algn="l">
              <a:lnSpc>
                <a:spcPct val="100000"/>
              </a:lnSpc>
              <a:spcBef>
                <a:spcPts val="0"/>
              </a:spcBef>
              <a:spcAft>
                <a:spcPts val="0"/>
              </a:spcAft>
              <a:buClr>
                <a:srgbClr val="FFFFFF"/>
              </a:buClr>
              <a:buSzPct val="100000"/>
              <a:buFont typeface="Open Sans"/>
            </a:pPr>
            <a:r>
              <a:rPr lang="en-US" sz="3200">
                <a:solidFill>
                  <a:srgbClr val="FFFFFF"/>
                </a:solidFill>
                <a:latin typeface="Open Sans"/>
                <a:ea typeface="Open Sans"/>
                <a:cs typeface="Open Sans"/>
                <a:sym typeface="Open Sans"/>
              </a:rPr>
              <a:t>Speciality Search Applications</a:t>
            </a:r>
          </a:p>
          <a:p>
            <a:pPr lvl="0" marR="0" rtl="0" algn="l">
              <a:lnSpc>
                <a:spcPct val="100000"/>
              </a:lnSpc>
              <a:spcBef>
                <a:spcPts val="0"/>
              </a:spcBef>
              <a:spcAft>
                <a:spcPts val="0"/>
              </a:spcAft>
              <a:buNone/>
            </a:pPr>
            <a:r>
              <a:t/>
            </a:r>
            <a:endParaRPr sz="3200">
              <a:solidFill>
                <a:srgbClr val="FFFFFF"/>
              </a:solidFill>
              <a:latin typeface="Open Sans"/>
              <a:ea typeface="Open Sans"/>
              <a:cs typeface="Open Sans"/>
              <a:sym typeface="Open Sans"/>
            </a:endParaRPr>
          </a:p>
          <a:p>
            <a:pPr indent="-228600" lvl="0" marL="457200" marR="0" rtl="0" algn="l">
              <a:lnSpc>
                <a:spcPct val="100000"/>
              </a:lnSpc>
              <a:spcBef>
                <a:spcPts val="0"/>
              </a:spcBef>
              <a:spcAft>
                <a:spcPts val="0"/>
              </a:spcAft>
              <a:buClr>
                <a:srgbClr val="FFFFFF"/>
              </a:buClr>
              <a:buSzPct val="100000"/>
              <a:buFont typeface="Open Sans"/>
            </a:pPr>
            <a:r>
              <a:rPr lang="en-US" sz="3200">
                <a:solidFill>
                  <a:srgbClr val="FFFFFF"/>
                </a:solidFill>
                <a:latin typeface="Open Sans"/>
                <a:ea typeface="Open Sans"/>
                <a:cs typeface="Open Sans"/>
                <a:sym typeface="Open Sans"/>
              </a:rPr>
              <a:t>Library Digital Collections</a:t>
            </a:r>
          </a:p>
          <a:p>
            <a:pPr lvl="0" marR="0" rtl="0" algn="l">
              <a:lnSpc>
                <a:spcPct val="100000"/>
              </a:lnSpc>
              <a:spcBef>
                <a:spcPts val="0"/>
              </a:spcBef>
              <a:spcAft>
                <a:spcPts val="0"/>
              </a:spcAft>
              <a:buNone/>
            </a:pPr>
            <a:r>
              <a:t/>
            </a:r>
            <a:endParaRPr sz="3200">
              <a:solidFill>
                <a:srgbClr val="FFFFFF"/>
              </a:solidFill>
              <a:latin typeface="Open Sans"/>
              <a:ea typeface="Open Sans"/>
              <a:cs typeface="Open Sans"/>
              <a:sym typeface="Open Sans"/>
            </a:endParaRPr>
          </a:p>
          <a:p>
            <a:pPr indent="-228600" lvl="0" marL="457200" marR="0" rtl="0" algn="l">
              <a:lnSpc>
                <a:spcPct val="100000"/>
              </a:lnSpc>
              <a:spcBef>
                <a:spcPts val="0"/>
              </a:spcBef>
              <a:spcAft>
                <a:spcPts val="0"/>
              </a:spcAft>
              <a:buClr>
                <a:srgbClr val="FFFFFF"/>
              </a:buClr>
              <a:buSzPct val="100000"/>
              <a:buFont typeface="Open Sans"/>
            </a:pPr>
            <a:r>
              <a:rPr lang="en-US" sz="3200">
                <a:solidFill>
                  <a:srgbClr val="FFFFFF"/>
                </a:solidFill>
                <a:latin typeface="Open Sans"/>
                <a:ea typeface="Open Sans"/>
                <a:cs typeface="Open Sans"/>
                <a:sym typeface="Open Sans"/>
              </a:rPr>
              <a:t>User Testing with the Prototype</a:t>
            </a:r>
          </a:p>
          <a:p>
            <a:pPr lvl="0" marR="0" rtl="0" algn="l">
              <a:lnSpc>
                <a:spcPct val="100000"/>
              </a:lnSpc>
              <a:spcBef>
                <a:spcPts val="0"/>
              </a:spcBef>
              <a:spcAft>
                <a:spcPts val="0"/>
              </a:spcAft>
              <a:buNone/>
            </a:pPr>
            <a:r>
              <a:t/>
            </a:r>
            <a:endParaRPr sz="32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Font typeface="Arial"/>
              <a:buNone/>
            </a:pPr>
            <a:r>
              <a:t/>
            </a:r>
            <a:endParaRPr b="0" baseline="0" i="0" sz="3700" u="none" cap="none" strike="noStrike">
              <a:solidFill>
                <a:srgbClr val="FFFFFF"/>
              </a:solidFill>
              <a:latin typeface="Arial"/>
              <a:ea typeface="Arial"/>
              <a:cs typeface="Arial"/>
              <a:sym typeface="Arial"/>
              <a:rtl val="0"/>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nvSpPr>
        <p:spPr>
          <a:xfrm>
            <a:off x="12684" y="6987164"/>
            <a:ext cx="10160099" cy="561299"/>
          </a:xfrm>
          <a:prstGeom prst="rect">
            <a:avLst/>
          </a:prstGeom>
          <a:noFill/>
          <a:ln>
            <a:noFill/>
          </a:ln>
        </p:spPr>
        <p:txBody>
          <a:bodyPr anchorCtr="0" anchor="t" bIns="91300" lIns="91300" rIns="91300" tIns="91300">
            <a:noAutofit/>
          </a:bodyPr>
          <a:lstStyle/>
          <a:p>
            <a:pPr indent="0" lvl="0" marL="0" marR="0" rtl="0" algn="ctr">
              <a:lnSpc>
                <a:spcPct val="100000"/>
              </a:lnSpc>
              <a:spcBef>
                <a:spcPts val="0"/>
              </a:spcBef>
              <a:spcAft>
                <a:spcPts val="0"/>
              </a:spcAft>
              <a:buClr>
                <a:schemeClr val="lt1"/>
              </a:buClr>
              <a:buSzPct val="25000"/>
              <a:buFont typeface="Arial"/>
              <a:buNone/>
            </a:pPr>
            <a:r>
              <a:rPr lang="en-US" sz="2400">
                <a:solidFill>
                  <a:schemeClr val="lt1"/>
                </a:solidFill>
              </a:rPr>
              <a:t>www.lib.montana.edu/beta/bookmeup/index?view=where</a:t>
            </a:r>
          </a:p>
        </p:txBody>
      </p:sp>
      <p:pic>
        <p:nvPicPr>
          <p:cNvPr id="263" name="Shape 263"/>
          <p:cNvPicPr preferRelativeResize="0"/>
          <p:nvPr/>
        </p:nvPicPr>
        <p:blipFill>
          <a:blip r:embed="rId3">
            <a:alphaModFix/>
          </a:blip>
          <a:stretch>
            <a:fillRect/>
          </a:stretch>
        </p:blipFill>
        <p:spPr>
          <a:xfrm>
            <a:off x="0" y="1235782"/>
            <a:ext cx="10159997" cy="5148434"/>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1967230" y="0"/>
            <a:ext cx="6225539" cy="7619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04811" y="304801"/>
            <a:ext cx="9626599" cy="990598"/>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FFFFFF"/>
              </a:buClr>
              <a:buSzPct val="25000"/>
              <a:buFont typeface="verdana"/>
              <a:buNone/>
            </a:pPr>
            <a:r>
              <a:rPr b="0" baseline="0" i="0" lang="en-US" sz="4900" u="none" cap="none" strike="noStrike">
                <a:solidFill>
                  <a:srgbClr val="FFFFFF"/>
                </a:solidFill>
                <a:latin typeface="Open Sans"/>
                <a:ea typeface="Open Sans"/>
                <a:cs typeface="Open Sans"/>
                <a:sym typeface="Open Sans"/>
                <a:rtl val="0"/>
              </a:rPr>
              <a:t>Overview</a:t>
            </a:r>
          </a:p>
        </p:txBody>
      </p:sp>
      <p:sp>
        <p:nvSpPr>
          <p:cNvPr id="82" name="Shape 82"/>
          <p:cNvSpPr txBox="1"/>
          <p:nvPr>
            <p:ph idx="1" type="body"/>
          </p:nvPr>
        </p:nvSpPr>
        <p:spPr>
          <a:xfrm>
            <a:off x="921775" y="1823065"/>
            <a:ext cx="8418871" cy="4658036"/>
          </a:xfrm>
          <a:prstGeom prst="rect">
            <a:avLst/>
          </a:prstGeom>
          <a:noFill/>
          <a:ln>
            <a:noFill/>
          </a:ln>
        </p:spPr>
        <p:txBody>
          <a:bodyPr anchorCtr="0" anchor="t" bIns="38050" lIns="38050" rIns="38050" tIns="38050">
            <a:noAutofit/>
          </a:bodyPr>
          <a:lstStyle/>
          <a:p>
            <a:pPr indent="-574989" lvl="0" marL="663889" marR="0" rtl="0" algn="l">
              <a:lnSpc>
                <a:spcPct val="100000"/>
              </a:lnSpc>
              <a:spcBef>
                <a:spcPts val="0"/>
              </a:spcBef>
              <a:spcAft>
                <a:spcPts val="0"/>
              </a:spcAft>
              <a:buClr>
                <a:srgbClr val="FFFFFF"/>
              </a:buClr>
              <a:buSzPct val="100900"/>
              <a:buFont typeface="Open Sans"/>
              <a:buChar char="•"/>
            </a:pPr>
            <a:r>
              <a:rPr b="0" baseline="0" i="0" lang="en-US" sz="3700" u="none" cap="none" strike="noStrike">
                <a:solidFill>
                  <a:srgbClr val="FFFFFF"/>
                </a:solidFill>
                <a:latin typeface="Open Sans"/>
                <a:ea typeface="Open Sans"/>
                <a:cs typeface="Open Sans"/>
                <a:sym typeface="Open Sans"/>
                <a:rtl val="0"/>
              </a:rPr>
              <a:t>Wh</a:t>
            </a:r>
            <a:r>
              <a:rPr lang="en-US" sz="3700">
                <a:solidFill>
                  <a:srgbClr val="FFFFFF"/>
                </a:solidFill>
                <a:latin typeface="Open Sans"/>
                <a:ea typeface="Open Sans"/>
                <a:cs typeface="Open Sans"/>
                <a:sym typeface="Open Sans"/>
                <a:rtl val="0"/>
              </a:rPr>
              <a:t>at are the “ghosts” of the search act</a:t>
            </a:r>
            <a:r>
              <a:rPr b="0" baseline="0" i="0" lang="en-US" sz="3700" u="none" cap="none" strike="noStrike">
                <a:solidFill>
                  <a:srgbClr val="FFFFFF"/>
                </a:solidFill>
                <a:latin typeface="Open Sans"/>
                <a:ea typeface="Open Sans"/>
                <a:cs typeface="Open Sans"/>
                <a:sym typeface="Open Sans"/>
                <a:rtl val="0"/>
              </a:rPr>
              <a:t>?</a:t>
            </a:r>
          </a:p>
          <a:p>
            <a:pPr indent="-572875" lvl="0" marL="663889" marR="0" rtl="0" algn="l">
              <a:lnSpc>
                <a:spcPct val="100000"/>
              </a:lnSpc>
              <a:spcBef>
                <a:spcPts val="0"/>
              </a:spcBef>
              <a:spcAft>
                <a:spcPts val="0"/>
              </a:spcAft>
              <a:buClr>
                <a:srgbClr val="FFFFFF"/>
              </a:buClr>
              <a:buSzPct val="100000"/>
              <a:buFont typeface="Open Sans"/>
              <a:buChar char="•"/>
            </a:pPr>
            <a:r>
              <a:rPr lang="en-US" sz="3700">
                <a:solidFill>
                  <a:srgbClr val="FFFFFF"/>
                </a:solidFill>
                <a:latin typeface="Open Sans"/>
                <a:ea typeface="Open Sans"/>
                <a:cs typeface="Open Sans"/>
                <a:sym typeface="Open Sans"/>
                <a:rtl val="0"/>
              </a:rPr>
              <a:t>Applying context and intention to Search UX</a:t>
            </a:r>
          </a:p>
          <a:p>
            <a:pPr indent="-572875" lvl="0" marL="663889" marR="0" rtl="0" algn="l">
              <a:lnSpc>
                <a:spcPct val="100000"/>
              </a:lnSpc>
              <a:spcBef>
                <a:spcPts val="0"/>
              </a:spcBef>
              <a:spcAft>
                <a:spcPts val="0"/>
              </a:spcAft>
              <a:buClr>
                <a:srgbClr val="FFFFFF"/>
              </a:buClr>
              <a:buSzPct val="100000"/>
              <a:buFont typeface="Open Sans"/>
              <a:buChar char="•"/>
            </a:pPr>
            <a:r>
              <a:rPr lang="en-US" sz="3700">
                <a:solidFill>
                  <a:srgbClr val="FFFFFF"/>
                </a:solidFill>
                <a:latin typeface="Open Sans"/>
                <a:ea typeface="Open Sans"/>
                <a:cs typeface="Open Sans"/>
                <a:sym typeface="Open Sans"/>
                <a:rtl val="0"/>
              </a:rPr>
              <a:t>Anticipatory Design in a search prototype</a:t>
            </a:r>
          </a:p>
          <a:p>
            <a:pPr indent="-572875" lvl="0" marL="663889" marR="0" rtl="0" algn="l">
              <a:lnSpc>
                <a:spcPct val="100000"/>
              </a:lnSpc>
              <a:spcBef>
                <a:spcPts val="0"/>
              </a:spcBef>
              <a:spcAft>
                <a:spcPts val="0"/>
              </a:spcAft>
              <a:buClr>
                <a:srgbClr val="FFFFFF"/>
              </a:buClr>
              <a:buSzPct val="100000"/>
              <a:buFont typeface="Open Sans"/>
              <a:buChar char="•"/>
            </a:pPr>
            <a:r>
              <a:rPr b="0" baseline="0" i="0" lang="en-US" sz="3700" u="none" cap="none" strike="noStrike">
                <a:solidFill>
                  <a:srgbClr val="FFFFFF"/>
                </a:solidFill>
                <a:latin typeface="Open Sans"/>
                <a:ea typeface="Open Sans"/>
                <a:cs typeface="Open Sans"/>
                <a:sym typeface="Open Sans"/>
                <a:rtl val="0"/>
              </a:rPr>
              <a:t>Questions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04800" y="2727149"/>
            <a:ext cx="9626699" cy="28935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Quaero ergo sum</a:t>
            </a: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“I search, therefore I am”</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304800" y="1155074"/>
            <a:ext cx="9626699" cy="5465099"/>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There are Ghosts in the [Search] Machine.</a:t>
            </a: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49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What do we as a profession choose to do with them?</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ctrTitle"/>
          </p:nvPr>
        </p:nvSpPr>
        <p:spPr>
          <a:xfrm>
            <a:off x="755650" y="2133614"/>
            <a:ext cx="8437562" cy="1219199"/>
          </a:xfrm>
          <a:prstGeom prst="rect">
            <a:avLst/>
          </a:prstGeom>
          <a:noFill/>
          <a:ln>
            <a:noFill/>
          </a:ln>
        </p:spPr>
        <p:txBody>
          <a:bodyPr anchorCtr="0" anchor="t" bIns="0" lIns="0" rIns="0" tIns="0">
            <a:noAutofit/>
          </a:bodyPr>
          <a:lstStyle/>
          <a:p>
            <a:pPr indent="0" lvl="0" marL="0" marR="0" rtl="0" algn="l">
              <a:lnSpc>
                <a:spcPct val="95000"/>
              </a:lnSpc>
              <a:spcBef>
                <a:spcPts val="0"/>
              </a:spcBef>
              <a:spcAft>
                <a:spcPts val="0"/>
              </a:spcAft>
              <a:buClr>
                <a:srgbClr val="FFFFFF"/>
              </a:buClr>
              <a:buSzPct val="25000"/>
              <a:buFont typeface="Arial"/>
              <a:buNone/>
            </a:pPr>
            <a:r>
              <a:rPr b="0" baseline="0" i="0" lang="en-US" sz="6000" u="none" cap="none" strike="noStrike">
                <a:solidFill>
                  <a:srgbClr val="FFFFFF"/>
                </a:solidFill>
                <a:latin typeface="Open Sans"/>
                <a:ea typeface="Open Sans"/>
                <a:cs typeface="Open Sans"/>
                <a:sym typeface="Open Sans"/>
                <a:rtl val="0"/>
              </a:rPr>
              <a:t>Questions?  </a:t>
            </a:r>
          </a:p>
        </p:txBody>
      </p:sp>
      <p:sp>
        <p:nvSpPr>
          <p:cNvPr id="284" name="Shape 284"/>
          <p:cNvSpPr txBox="1"/>
          <p:nvPr>
            <p:ph idx="1" type="subTitle"/>
          </p:nvPr>
        </p:nvSpPr>
        <p:spPr>
          <a:xfrm>
            <a:off x="1010650" y="3544875"/>
            <a:ext cx="8580900" cy="1565399"/>
          </a:xfrm>
          <a:prstGeom prst="rect">
            <a:avLst/>
          </a:prstGeom>
          <a:noFill/>
          <a:ln>
            <a:noFill/>
          </a:ln>
        </p:spPr>
        <p:txBody>
          <a:bodyPr anchorCtr="0" anchor="t" bIns="0" lIns="0" rIns="0" tIns="0">
            <a:noAutofit/>
          </a:bodyPr>
          <a:lstStyle/>
          <a:p>
            <a:pPr indent="0" lvl="0" marL="0" marR="0" rtl="0" algn="l">
              <a:lnSpc>
                <a:spcPct val="95000"/>
              </a:lnSpc>
              <a:spcBef>
                <a:spcPts val="0"/>
              </a:spcBef>
              <a:spcAft>
                <a:spcPts val="0"/>
              </a:spcAft>
              <a:buClr>
                <a:srgbClr val="3D85C6"/>
              </a:buClr>
              <a:buSzPct val="25000"/>
              <a:buFont typeface="Times New Roman"/>
              <a:buNone/>
            </a:pPr>
            <a:r>
              <a:rPr b="0" baseline="0" i="0" lang="en-US" sz="3600" u="none" cap="none" strike="noStrike">
                <a:solidFill>
                  <a:srgbClr val="3D85C6"/>
                </a:solidFill>
                <a:latin typeface="Open Sans"/>
                <a:ea typeface="Open Sans"/>
                <a:cs typeface="Open Sans"/>
                <a:sym typeface="Open Sans"/>
                <a:rtl val="0"/>
              </a:rPr>
              <a:t>twitter.com/jaclark</a:t>
            </a:r>
          </a:p>
          <a:p>
            <a:pPr indent="0" lvl="0" marL="0" marR="0" rtl="0" algn="l">
              <a:lnSpc>
                <a:spcPct val="95000"/>
              </a:lnSpc>
              <a:spcBef>
                <a:spcPts val="0"/>
              </a:spcBef>
              <a:spcAft>
                <a:spcPts val="0"/>
              </a:spcAft>
              <a:buClr>
                <a:srgbClr val="3D85C6"/>
              </a:buClr>
              <a:buSzPct val="25000"/>
              <a:buFont typeface="Times New Roman"/>
              <a:buNone/>
            </a:pPr>
            <a:r>
              <a:rPr b="0" baseline="0" i="0" lang="en-US" sz="3600" u="none" cap="none" strike="noStrike">
                <a:solidFill>
                  <a:srgbClr val="3D85C6"/>
                </a:solidFill>
                <a:latin typeface="Open Sans"/>
                <a:ea typeface="Open Sans"/>
                <a:cs typeface="Open Sans"/>
                <a:sym typeface="Open Sans"/>
                <a:rtl val="0"/>
              </a:rPr>
              <a:t>www.lib.montana.edu/~jason/talks.php</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304811" y="304801"/>
            <a:ext cx="9626699" cy="990598"/>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FFFFFF"/>
              </a:buClr>
              <a:buSzPct val="25000"/>
              <a:buFont typeface="verdana"/>
              <a:buNone/>
            </a:pPr>
            <a:r>
              <a:rPr b="0" baseline="0" i="0" lang="en-US" sz="6000" u="none" cap="none" strike="noStrike">
                <a:solidFill>
                  <a:srgbClr val="FFFFFF"/>
                </a:solidFill>
                <a:latin typeface="Open Sans"/>
                <a:ea typeface="Open Sans"/>
                <a:cs typeface="Open Sans"/>
                <a:sym typeface="Open Sans"/>
                <a:rtl val="0"/>
              </a:rPr>
              <a:t>Acknowledgements</a:t>
            </a:r>
          </a:p>
        </p:txBody>
      </p:sp>
      <p:sp>
        <p:nvSpPr>
          <p:cNvPr id="290" name="Shape 290"/>
          <p:cNvSpPr txBox="1"/>
          <p:nvPr>
            <p:ph idx="1" type="body"/>
          </p:nvPr>
        </p:nvSpPr>
        <p:spPr>
          <a:xfrm>
            <a:off x="304800" y="1985175"/>
            <a:ext cx="9410400" cy="4672199"/>
          </a:xfrm>
          <a:prstGeom prst="rect">
            <a:avLst/>
          </a:prstGeom>
          <a:noFill/>
          <a:ln>
            <a:noFill/>
          </a:ln>
        </p:spPr>
        <p:txBody>
          <a:bodyPr anchorCtr="0" anchor="t" bIns="38050" lIns="38050" rIns="38050" tIns="38050">
            <a:noAutofit/>
          </a:bodyPr>
          <a:lstStyle/>
          <a:p>
            <a:pPr indent="0" lvl="0" marL="0" marR="0" rtl="0" algn="l">
              <a:lnSpc>
                <a:spcPct val="100000"/>
              </a:lnSpc>
              <a:spcBef>
                <a:spcPts val="0"/>
              </a:spcBef>
              <a:spcAft>
                <a:spcPts val="0"/>
              </a:spcAft>
              <a:buClr>
                <a:srgbClr val="FFFFFF"/>
              </a:buClr>
              <a:buSzPct val="25000"/>
              <a:buFont typeface="Open Sans"/>
              <a:buNone/>
            </a:pPr>
            <a:r>
              <a:rPr b="0" baseline="0" i="0" lang="en-US" sz="3000" u="none" cap="none" strike="noStrike">
                <a:solidFill>
                  <a:srgbClr val="FFFFFF"/>
                </a:solidFill>
                <a:latin typeface="Open Sans"/>
                <a:ea typeface="Open Sans"/>
                <a:cs typeface="Open Sans"/>
                <a:sym typeface="Open Sans"/>
                <a:rtl val="0"/>
              </a:rPr>
              <a:t>I would like to thank </a:t>
            </a:r>
            <a:r>
              <a:rPr lang="en-US" sz="3000">
                <a:solidFill>
                  <a:srgbClr val="FFFFFF"/>
                </a:solidFill>
                <a:latin typeface="Open Sans"/>
                <a:ea typeface="Open Sans"/>
                <a:cs typeface="Open Sans"/>
                <a:sym typeface="Open Sans"/>
                <a:rtl val="0"/>
              </a:rPr>
              <a:t>Montana State University and my excellent colleagues at MSU Library for supporting my research</a:t>
            </a:r>
            <a:r>
              <a:rPr b="0" baseline="0" i="0" lang="en-US" sz="3000" u="none" cap="none" strike="noStrike">
                <a:solidFill>
                  <a:srgbClr val="FFFFFF"/>
                </a:solidFill>
                <a:latin typeface="Open Sans"/>
                <a:ea typeface="Open Sans"/>
                <a:cs typeface="Open Sans"/>
                <a:sym typeface="Open Sans"/>
                <a:rtl val="0"/>
              </a:rPr>
              <a:t>. </a:t>
            </a:r>
          </a:p>
          <a:p>
            <a:pPr indent="0" lvl="0" marL="0" marR="0" rtl="0" algn="l">
              <a:lnSpc>
                <a:spcPct val="100000"/>
              </a:lnSpc>
              <a:spcBef>
                <a:spcPts val="0"/>
              </a:spcBef>
              <a:spcAft>
                <a:spcPts val="0"/>
              </a:spcAft>
              <a:buClr>
                <a:srgbClr val="000000"/>
              </a:buClr>
              <a:buFont typeface="Arial"/>
              <a:buNone/>
            </a:pPr>
            <a:r>
              <a:t/>
            </a:r>
            <a:endParaRPr b="0" baseline="0" i="0" sz="3000" u="none" cap="none" strike="noStrike">
              <a:solidFill>
                <a:srgbClr val="FFFFFF"/>
              </a:solidFill>
              <a:latin typeface="Open Sans"/>
              <a:ea typeface="Open Sans"/>
              <a:cs typeface="Open Sans"/>
              <a:sym typeface="Open Sans"/>
              <a:rtl val="0"/>
            </a:endParaRPr>
          </a:p>
          <a:p>
            <a:pPr indent="0" lvl="0" marL="0" marR="0" rtl="0" algn="l">
              <a:lnSpc>
                <a:spcPct val="100000"/>
              </a:lnSpc>
              <a:spcBef>
                <a:spcPts val="0"/>
              </a:spcBef>
              <a:spcAft>
                <a:spcPts val="0"/>
              </a:spcAft>
              <a:buClr>
                <a:srgbClr val="FFFFFF"/>
              </a:buClr>
              <a:buSzPct val="25000"/>
              <a:buFont typeface="Open Sans"/>
              <a:buNone/>
            </a:pPr>
            <a:r>
              <a:rPr lang="en-US" sz="3000">
                <a:solidFill>
                  <a:srgbClr val="FFFFFF"/>
                </a:solidFill>
                <a:latin typeface="Open Sans"/>
                <a:ea typeface="Open Sans"/>
                <a:cs typeface="Open Sans"/>
                <a:sym typeface="Open Sans"/>
                <a:rtl val="0"/>
              </a:rPr>
              <a:t>I am d</a:t>
            </a:r>
            <a:r>
              <a:rPr b="0" baseline="0" i="0" lang="en-US" sz="3000" u="none" cap="none" strike="noStrike">
                <a:solidFill>
                  <a:srgbClr val="FFFFFF"/>
                </a:solidFill>
                <a:latin typeface="Open Sans"/>
                <a:ea typeface="Open Sans"/>
                <a:cs typeface="Open Sans"/>
                <a:sym typeface="Open Sans"/>
                <a:rtl val="0"/>
              </a:rPr>
              <a:t>istribut</a:t>
            </a:r>
            <a:r>
              <a:rPr lang="en-US" sz="3000">
                <a:solidFill>
                  <a:srgbClr val="FFFFFF"/>
                </a:solidFill>
                <a:latin typeface="Open Sans"/>
                <a:ea typeface="Open Sans"/>
                <a:cs typeface="Open Sans"/>
                <a:sym typeface="Open Sans"/>
                <a:rtl val="0"/>
              </a:rPr>
              <a:t>ing this</a:t>
            </a:r>
            <a:r>
              <a:rPr b="0" baseline="0" i="0" lang="en-US" sz="3000" u="none" cap="none" strike="noStrike">
                <a:solidFill>
                  <a:srgbClr val="FFFFFF"/>
                </a:solidFill>
                <a:latin typeface="Open Sans"/>
                <a:ea typeface="Open Sans"/>
                <a:cs typeface="Open Sans"/>
                <a:sym typeface="Open Sans"/>
                <a:rtl val="0"/>
              </a:rPr>
              <a:t> work under the </a:t>
            </a:r>
            <a:r>
              <a:rPr b="0" baseline="0" i="0" lang="en-US" sz="3000" u="sng" cap="none" strike="noStrike">
                <a:solidFill>
                  <a:schemeClr val="lt1"/>
                </a:solidFill>
                <a:latin typeface="Open Sans"/>
                <a:ea typeface="Open Sans"/>
                <a:cs typeface="Open Sans"/>
                <a:sym typeface="Open Sans"/>
                <a:rtl val="0"/>
              </a:rPr>
              <a:t>Attribution-Noncommercial-Share Alike 3.0 Unported license</a:t>
            </a:r>
            <a:r>
              <a:rPr b="0" baseline="0" i="0" lang="en-US" sz="3000" u="none" cap="none" strike="noStrike">
                <a:solidFill>
                  <a:srgbClr val="FFFFFF"/>
                </a:solidFill>
                <a:latin typeface="Open Sans"/>
                <a:ea typeface="Open Sans"/>
                <a:cs typeface="Open Sans"/>
                <a:sym typeface="Open Sans"/>
                <a:rtl val="0"/>
              </a:rPr>
              <a:t>.</a:t>
            </a:r>
          </a:p>
          <a:p>
            <a:pPr indent="0" lvl="0" marL="0" marR="0" rtl="0" algn="l">
              <a:lnSpc>
                <a:spcPct val="100000"/>
              </a:lnSpc>
              <a:spcBef>
                <a:spcPts val="0"/>
              </a:spcBef>
              <a:spcAft>
                <a:spcPts val="0"/>
              </a:spcAft>
              <a:buClr>
                <a:srgbClr val="000000"/>
              </a:buClr>
              <a:buFont typeface="Arial"/>
              <a:buNone/>
            </a:pPr>
            <a:r>
              <a:t/>
            </a:r>
            <a:endParaRPr b="0" baseline="0" i="0" sz="3700" u="none" cap="none" strike="noStrike">
              <a:solidFill>
                <a:srgbClr val="FFFFFF"/>
              </a:solidFill>
              <a:latin typeface="Arial"/>
              <a:ea typeface="Arial"/>
              <a:cs typeface="Arial"/>
              <a:sym typeface="Arial"/>
              <a:rtl val="0"/>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pic>
        <p:nvPicPr>
          <p:cNvPr id="295" name="Shape 295"/>
          <p:cNvPicPr preferRelativeResize="0"/>
          <p:nvPr/>
        </p:nvPicPr>
        <p:blipFill rotWithShape="1">
          <a:blip r:embed="rId3">
            <a:alphaModFix/>
          </a:blip>
          <a:srcRect b="0" l="0" r="0" t="0"/>
          <a:stretch/>
        </p:blipFill>
        <p:spPr>
          <a:xfrm>
            <a:off x="952494" y="685800"/>
            <a:ext cx="8331213" cy="62483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1967230" y="0"/>
            <a:ext cx="6225539" cy="76199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04811" y="3152058"/>
            <a:ext cx="9626699" cy="990598"/>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MIND |</a:t>
            </a:r>
            <a:r>
              <a:rPr b="0" baseline="0" i="0" lang="en-US" sz="4900" u="none" cap="none" strike="noStrike">
                <a:solidFill>
                  <a:srgbClr val="FFFFFF"/>
                </a:solidFill>
                <a:latin typeface="Open Sans"/>
                <a:ea typeface="Open Sans"/>
                <a:cs typeface="Open Sans"/>
                <a:sym typeface="Open Sans"/>
                <a:rtl val="0"/>
              </a:rPr>
              <a:t> </a:t>
            </a:r>
            <a:r>
              <a:rPr lang="en-US" sz="4900">
                <a:solidFill>
                  <a:srgbClr val="FFFFFF"/>
                </a:solidFill>
                <a:latin typeface="Open Sans"/>
                <a:ea typeface="Open Sans"/>
                <a:cs typeface="Open Sans"/>
                <a:sym typeface="Open Sans"/>
                <a:rtl val="0"/>
              </a:rPr>
              <a:t>BODY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2144550" y="0"/>
            <a:ext cx="5870897" cy="76199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266650" y="1331450"/>
            <a:ext cx="9626699" cy="5470500"/>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3000">
                <a:solidFill>
                  <a:srgbClr val="FFFFFF"/>
                </a:solidFill>
                <a:latin typeface="Open Sans"/>
                <a:ea typeface="Open Sans"/>
                <a:cs typeface="Open Sans"/>
                <a:sym typeface="Open Sans"/>
              </a:rPr>
              <a:t>“Such in outline is the official theory. I shall often speak of it, with deliberate abusiveness, as "the dogma of </a:t>
            </a:r>
            <a:r>
              <a:rPr lang="en-US" sz="3000">
                <a:solidFill>
                  <a:srgbClr val="FFD966"/>
                </a:solidFill>
                <a:latin typeface="Open Sans"/>
                <a:ea typeface="Open Sans"/>
                <a:cs typeface="Open Sans"/>
                <a:sym typeface="Open Sans"/>
              </a:rPr>
              <a:t>the Ghost in the Machine</a:t>
            </a:r>
            <a:r>
              <a:rPr lang="en-US" sz="3000">
                <a:solidFill>
                  <a:srgbClr val="FFFFFF"/>
                </a:solidFill>
                <a:latin typeface="Open Sans"/>
                <a:ea typeface="Open Sans"/>
                <a:cs typeface="Open Sans"/>
                <a:sym typeface="Open Sans"/>
              </a:rPr>
              <a:t>." I hope to prove that it is entirely false, and false not in detail but in principle. It is not merely an assemblage of particular mistakes. It is one big mistake and a mistake of a special kind. It is, namely, a category mistake.”</a:t>
            </a:r>
          </a:p>
          <a:p>
            <a:pPr indent="0" lvl="0" marL="0" marR="0" rtl="0" algn="ctr">
              <a:lnSpc>
                <a:spcPct val="100000"/>
              </a:lnSpc>
              <a:spcBef>
                <a:spcPts val="0"/>
              </a:spcBef>
              <a:spcAft>
                <a:spcPts val="0"/>
              </a:spcAft>
              <a:buClr>
                <a:srgbClr val="FFFFFF"/>
              </a:buClr>
              <a:buFont typeface="verdana"/>
              <a:buNone/>
            </a:pPr>
            <a:r>
              <a:t/>
            </a:r>
            <a:endParaRPr sz="30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30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30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Font typeface="verdana"/>
              <a:buNone/>
            </a:pPr>
            <a:r>
              <a:t/>
            </a:r>
            <a:endParaRPr sz="30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ct val="25000"/>
              <a:buFont typeface="verdana"/>
              <a:buNone/>
            </a:pPr>
            <a:r>
              <a:rPr lang="en-US" sz="1900">
                <a:solidFill>
                  <a:srgbClr val="FFFFFF"/>
                </a:solidFill>
                <a:latin typeface="Open Sans"/>
                <a:ea typeface="Open Sans"/>
                <a:cs typeface="Open Sans"/>
                <a:sym typeface="Open Sans"/>
              </a:rPr>
              <a:t>Ryle, Gilbert, "Descartes' Myth," in The Concept of Mind, Hutchinson, London, 1949</a:t>
            </a:r>
          </a:p>
          <a:p>
            <a:pPr indent="0" lvl="0" marL="0" marR="0" rtl="0" algn="ctr">
              <a:lnSpc>
                <a:spcPct val="100000"/>
              </a:lnSpc>
              <a:spcBef>
                <a:spcPts val="0"/>
              </a:spcBef>
              <a:spcAft>
                <a:spcPts val="0"/>
              </a:spcAft>
              <a:buClr>
                <a:srgbClr val="FFFFFF"/>
              </a:buClr>
              <a:buFont typeface="verdana"/>
              <a:buNone/>
            </a:pPr>
            <a:r>
              <a:t/>
            </a:r>
            <a:endParaRPr sz="3000">
              <a:solidFill>
                <a:srgbClr val="FFFFFF"/>
              </a:solidFill>
              <a:latin typeface="Open Sans"/>
              <a:ea typeface="Open Sans"/>
              <a:cs typeface="Open Sans"/>
              <a:sym typeface="Open Sans"/>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04811" y="3152058"/>
            <a:ext cx="9626699" cy="990599"/>
          </a:xfrm>
          <a:prstGeom prst="rect">
            <a:avLst/>
          </a:prstGeom>
          <a:noFill/>
          <a:ln>
            <a:noFill/>
          </a:ln>
        </p:spPr>
        <p:txBody>
          <a:bodyPr anchorCtr="0" anchor="t" bIns="38050" lIns="38050" rIns="38050" tIns="38050">
            <a:noAutofit/>
          </a:bodyPr>
          <a:lstStyle/>
          <a:p>
            <a:pPr indent="0" lvl="0" marL="0" marR="0" rtl="0" algn="ctr">
              <a:lnSpc>
                <a:spcPct val="100000"/>
              </a:lnSpc>
              <a:spcBef>
                <a:spcPts val="0"/>
              </a:spcBef>
              <a:spcAft>
                <a:spcPts val="0"/>
              </a:spcAft>
              <a:buClr>
                <a:srgbClr val="FFFFFF"/>
              </a:buClr>
              <a:buSzPct val="25000"/>
              <a:buFont typeface="verdana"/>
              <a:buNone/>
            </a:pPr>
            <a:r>
              <a:rPr lang="en-US" sz="4900">
                <a:solidFill>
                  <a:srgbClr val="FFFFFF"/>
                </a:solidFill>
                <a:latin typeface="Open Sans"/>
                <a:ea typeface="Open Sans"/>
                <a:cs typeface="Open Sans"/>
                <a:sym typeface="Open Sans"/>
              </a:rPr>
              <a:t>Search Act |</a:t>
            </a:r>
            <a:r>
              <a:rPr b="0" baseline="0" i="0" lang="en-US" sz="4900" u="none" cap="none" strike="noStrike">
                <a:solidFill>
                  <a:srgbClr val="FFFFFF"/>
                </a:solidFill>
                <a:latin typeface="Open Sans"/>
                <a:ea typeface="Open Sans"/>
                <a:cs typeface="Open Sans"/>
                <a:sym typeface="Open Sans"/>
              </a:rPr>
              <a:t> </a:t>
            </a:r>
            <a:r>
              <a:rPr lang="en-US" sz="4900">
                <a:solidFill>
                  <a:srgbClr val="FFFFFF"/>
                </a:solidFill>
                <a:latin typeface="Open Sans"/>
                <a:ea typeface="Open Sans"/>
                <a:cs typeface="Open Sans"/>
                <a:sym typeface="Open Sans"/>
              </a:rPr>
              <a:t>Context + Intention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