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7" r:id="rId4"/>
    <p:sldMasterId id="2147483678" r:id="rId5"/>
    <p:sldMasterId id="2147483679" r:id="rId6"/>
    <p:sldMasterId id="214748368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7620000" cx="10160000"/>
  <p:notesSz cx="7620000" cy="10160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194" marL="456694" marR="0" rtl="0" algn="l">
              <a:spcBef>
                <a:spcPts val="0"/>
              </a:spcBef>
              <a:defRPr/>
            </a:lvl2pPr>
            <a:lvl3pPr indent="-11676" marL="913376" marR="0" rtl="0" algn="l">
              <a:spcBef>
                <a:spcPts val="0"/>
              </a:spcBef>
              <a:defRPr/>
            </a:lvl3pPr>
            <a:lvl4pPr indent="-11165" marL="1370066" marR="0" rtl="0" algn="l">
              <a:spcBef>
                <a:spcPts val="0"/>
              </a:spcBef>
              <a:defRPr/>
            </a:lvl4pPr>
            <a:lvl5pPr indent="-10651" marL="1826751" marR="0" rtl="0" algn="l">
              <a:spcBef>
                <a:spcPts val="0"/>
              </a:spcBef>
              <a:defRPr/>
            </a:lvl5pPr>
            <a:lvl6pPr indent="-10135" marL="2283435" marR="0" rtl="0" algn="l">
              <a:spcBef>
                <a:spcPts val="0"/>
              </a:spcBef>
              <a:defRPr/>
            </a:lvl6pPr>
            <a:lvl7pPr indent="-9629" marL="2740129" marR="0" rtl="0" algn="l">
              <a:spcBef>
                <a:spcPts val="0"/>
              </a:spcBef>
              <a:defRPr/>
            </a:lvl7pPr>
            <a:lvl8pPr indent="-9113" marL="3196813" marR="0" rtl="0" algn="l">
              <a:spcBef>
                <a:spcPts val="0"/>
              </a:spcBef>
              <a:defRPr/>
            </a:lvl8pPr>
            <a:lvl9pPr indent="-8601" marL="3653501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270000" y="762000"/>
            <a:ext cx="5081588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762000" y="4826000"/>
            <a:ext cx="609599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rIns="101575" tIns="101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http://shelf.lib.montana.edu/home-cooking-history-409/api.php?type=book&amp;id=1&amp;num=1&amp;format=json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http://shelf.lib.montana.edu/home-cooking-history-409/api.php?type=recipe&amp;id=1&amp;num=1&amp;format=xml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http://shelf.lib.montana.edu/home-cooking-history-409/api.php?type=search&amp;q=lauren&amp;num=10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1270250" y="762000"/>
            <a:ext cx="5080200" cy="380999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baseline="0" i="0" sz="1466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1270000" y="762000"/>
            <a:ext cx="5081699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575" lIns="101575" rIns="101575" tIns="1015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http://shelf.lib.montana.edu/home-cooking-history-409/api.php?type=book&amp;id=1&amp;num=1&amp;format=json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http://shelf.lib.montana.edu/home-cooking-history-409/api.php?type=recipe&amp;id=1&amp;num=1&amp;format=xml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http://shelf.lib.montana.edu/home-cooking-history-409/api.php?type=search&amp;q=lauren&amp;num=10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731500" y="4560550"/>
            <a:ext cx="5852100" cy="43205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270000" y="762000"/>
            <a:ext cx="50799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270000" y="762000"/>
            <a:ext cx="50800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66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ctrTitle"/>
          </p:nvPr>
        </p:nvSpPr>
        <p:spPr>
          <a:xfrm>
            <a:off x="914400" y="3048014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0" marR="0" rtl="0" algn="ctr">
              <a:spcBef>
                <a:spcPts val="0"/>
              </a:spcBef>
              <a:defRPr/>
            </a:lvl3pPr>
            <a:lvl4pPr indent="0" marL="0" marR="0" rtl="0" algn="ctr">
              <a:spcBef>
                <a:spcPts val="0"/>
              </a:spcBef>
              <a:defRPr/>
            </a:lvl4pPr>
            <a:lvl5pPr indent="0" marL="0" marR="0" rtl="0" algn="ctr">
              <a:spcBef>
                <a:spcPts val="0"/>
              </a:spcBef>
              <a:defRPr/>
            </a:lvl5pPr>
            <a:lvl6pPr indent="0" marL="0" marR="0" rtl="0" algn="ctr">
              <a:spcBef>
                <a:spcPts val="0"/>
              </a:spcBef>
              <a:defRPr/>
            </a:lvl6pPr>
            <a:lvl7pPr indent="0" marL="0" marR="0" rtl="0" algn="ctr">
              <a:spcBef>
                <a:spcPts val="0"/>
              </a:spcBef>
              <a:defRPr/>
            </a:lvl7pPr>
            <a:lvl8pPr indent="0" marL="0" marR="0" rtl="0" algn="ctr">
              <a:spcBef>
                <a:spcPts val="0"/>
              </a:spcBef>
              <a:defRPr/>
            </a:lvl8pPr>
            <a:lvl9pPr indent="0" marL="0" marR="0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subTitle"/>
          </p:nvPr>
        </p:nvSpPr>
        <p:spPr>
          <a:xfrm>
            <a:off x="182881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62010" y="676287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6694" rtl="0" algn="ctr">
              <a:spcBef>
                <a:spcPts val="0"/>
              </a:spcBef>
              <a:spcAft>
                <a:spcPts val="0"/>
              </a:spcAft>
              <a:defRPr/>
            </a:lvl6pPr>
            <a:lvl7pPr marL="913376" rtl="0" algn="ctr">
              <a:spcBef>
                <a:spcPts val="0"/>
              </a:spcBef>
              <a:spcAft>
                <a:spcPts val="0"/>
              </a:spcAft>
              <a:defRPr/>
            </a:lvl7pPr>
            <a:lvl8pPr marL="1370066" rtl="0" algn="ctr">
              <a:spcBef>
                <a:spcPts val="0"/>
              </a:spcBef>
              <a:spcAft>
                <a:spcPts val="0"/>
              </a:spcAft>
              <a:defRPr/>
            </a:lvl8pPr>
            <a:lvl9pPr marL="182675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5400000">
            <a:off x="2793214" y="169080"/>
            <a:ext cx="4573586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014" marL="342515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1pPr>
            <a:lvl2pPr indent="-11868" marL="742119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2pPr>
            <a:lvl3pPr indent="13981" marL="114171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3pPr>
            <a:lvl4pPr indent="-36307" marL="1598408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4pPr>
            <a:lvl5pPr indent="-35792" marL="2055093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5pPr>
            <a:lvl6pPr indent="-35282" marL="2511783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6pPr>
            <a:lvl7pPr indent="-34768" marL="2968468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34256" marL="3425156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8pPr>
            <a:lvl9pPr indent="-33744" marL="3881844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990725" y="5334000"/>
            <a:ext cx="6096000" cy="6302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/>
          <p:nvPr>
            <p:ph idx="2" type="pic"/>
          </p:nvPr>
        </p:nvSpPr>
        <p:spPr>
          <a:xfrm>
            <a:off x="1990725" y="681037"/>
            <a:ext cx="60960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990725" y="5964250"/>
            <a:ext cx="6096000" cy="893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194" marL="456694" rtl="0">
              <a:spcBef>
                <a:spcPts val="0"/>
              </a:spcBef>
              <a:buFont typeface="Times New Roman"/>
              <a:buNone/>
              <a:defRPr/>
            </a:lvl2pPr>
            <a:lvl3pPr indent="-11676" marL="913376" rtl="0">
              <a:spcBef>
                <a:spcPts val="0"/>
              </a:spcBef>
              <a:buFont typeface="Times New Roman"/>
              <a:buNone/>
              <a:defRPr/>
            </a:lvl3pPr>
            <a:lvl4pPr indent="-11165" marL="1370066" rtl="0">
              <a:spcBef>
                <a:spcPts val="0"/>
              </a:spcBef>
              <a:buFont typeface="Times New Roman"/>
              <a:buNone/>
              <a:defRPr/>
            </a:lvl4pPr>
            <a:lvl5pPr indent="-10651" marL="1826751" rtl="0">
              <a:spcBef>
                <a:spcPts val="0"/>
              </a:spcBef>
              <a:buFont typeface="Times New Roman"/>
              <a:buNone/>
              <a:defRPr/>
            </a:lvl5pPr>
            <a:lvl6pPr indent="-10135" marL="2283435" rtl="0">
              <a:spcBef>
                <a:spcPts val="0"/>
              </a:spcBef>
              <a:buFont typeface="Times New Roman"/>
              <a:buNone/>
              <a:defRPr/>
            </a:lvl6pPr>
            <a:lvl7pPr indent="-9629" marL="2740129" rtl="0">
              <a:spcBef>
                <a:spcPts val="0"/>
              </a:spcBef>
              <a:buFont typeface="Times New Roman"/>
              <a:buNone/>
              <a:defRPr/>
            </a:lvl7pPr>
            <a:lvl8pPr indent="-9113" marL="3196813" rtl="0">
              <a:spcBef>
                <a:spcPts val="0"/>
              </a:spcBef>
              <a:buFont typeface="Times New Roman"/>
              <a:buNone/>
              <a:defRPr/>
            </a:lvl8pPr>
            <a:lvl9pPr indent="-8601" marL="3653501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508004" y="303212"/>
            <a:ext cx="3343274" cy="12906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971925" y="303226"/>
            <a:ext cx="5680076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508004" y="1593851"/>
            <a:ext cx="3343274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194" marL="456694" rtl="0">
              <a:spcBef>
                <a:spcPts val="0"/>
              </a:spcBef>
              <a:buFont typeface="Times New Roman"/>
              <a:buNone/>
              <a:defRPr/>
            </a:lvl2pPr>
            <a:lvl3pPr indent="-11676" marL="913376" rtl="0">
              <a:spcBef>
                <a:spcPts val="0"/>
              </a:spcBef>
              <a:buFont typeface="Times New Roman"/>
              <a:buNone/>
              <a:defRPr/>
            </a:lvl3pPr>
            <a:lvl4pPr indent="-11165" marL="1370066" rtl="0">
              <a:spcBef>
                <a:spcPts val="0"/>
              </a:spcBef>
              <a:buFont typeface="Times New Roman"/>
              <a:buNone/>
              <a:defRPr/>
            </a:lvl4pPr>
            <a:lvl5pPr indent="-10651" marL="1826751" rtl="0">
              <a:spcBef>
                <a:spcPts val="0"/>
              </a:spcBef>
              <a:buFont typeface="Times New Roman"/>
              <a:buNone/>
              <a:defRPr/>
            </a:lvl5pPr>
            <a:lvl6pPr indent="-10135" marL="2283435" rtl="0">
              <a:spcBef>
                <a:spcPts val="0"/>
              </a:spcBef>
              <a:buFont typeface="Times New Roman"/>
              <a:buNone/>
              <a:defRPr/>
            </a:lvl6pPr>
            <a:lvl7pPr indent="-9629" marL="2740129" rtl="0">
              <a:spcBef>
                <a:spcPts val="0"/>
              </a:spcBef>
              <a:buFont typeface="Times New Roman"/>
              <a:buNone/>
              <a:defRPr/>
            </a:lvl7pPr>
            <a:lvl8pPr indent="-9113" marL="3196813" rtl="0">
              <a:spcBef>
                <a:spcPts val="0"/>
              </a:spcBef>
              <a:buFont typeface="Times New Roman"/>
              <a:buNone/>
              <a:defRPr/>
            </a:lvl8pPr>
            <a:lvl9pPr indent="-8601" marL="3653501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762010" y="676287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6694" rtl="0" algn="ctr">
              <a:spcBef>
                <a:spcPts val="0"/>
              </a:spcBef>
              <a:spcAft>
                <a:spcPts val="0"/>
              </a:spcAft>
              <a:defRPr/>
            </a:lvl6pPr>
            <a:lvl7pPr marL="913376" rtl="0" algn="ctr">
              <a:spcBef>
                <a:spcPts val="0"/>
              </a:spcBef>
              <a:spcAft>
                <a:spcPts val="0"/>
              </a:spcAft>
              <a:defRPr/>
            </a:lvl7pPr>
            <a:lvl8pPr marL="1370066" rtl="0" algn="ctr">
              <a:spcBef>
                <a:spcPts val="0"/>
              </a:spcBef>
              <a:spcAft>
                <a:spcPts val="0"/>
              </a:spcAft>
              <a:defRPr/>
            </a:lvl8pPr>
            <a:lvl9pPr marL="182675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08000" y="1704975"/>
            <a:ext cx="4489448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194" marL="456694" rtl="0">
              <a:spcBef>
                <a:spcPts val="0"/>
              </a:spcBef>
              <a:buFont typeface="Times New Roman"/>
              <a:buNone/>
              <a:defRPr/>
            </a:lvl2pPr>
            <a:lvl3pPr indent="-11676" marL="913376" rtl="0">
              <a:spcBef>
                <a:spcPts val="0"/>
              </a:spcBef>
              <a:buFont typeface="Times New Roman"/>
              <a:buNone/>
              <a:defRPr/>
            </a:lvl3pPr>
            <a:lvl4pPr indent="-11165" marL="1370066" rtl="0">
              <a:spcBef>
                <a:spcPts val="0"/>
              </a:spcBef>
              <a:buFont typeface="Times New Roman"/>
              <a:buNone/>
              <a:defRPr/>
            </a:lvl4pPr>
            <a:lvl5pPr indent="-10651" marL="1826751" rtl="0">
              <a:spcBef>
                <a:spcPts val="0"/>
              </a:spcBef>
              <a:buFont typeface="Times New Roman"/>
              <a:buNone/>
              <a:defRPr/>
            </a:lvl5pPr>
            <a:lvl6pPr indent="-10135" marL="2283435" rtl="0">
              <a:spcBef>
                <a:spcPts val="0"/>
              </a:spcBef>
              <a:buFont typeface="Times New Roman"/>
              <a:buNone/>
              <a:defRPr/>
            </a:lvl6pPr>
            <a:lvl7pPr indent="-9629" marL="2740129" rtl="0">
              <a:spcBef>
                <a:spcPts val="0"/>
              </a:spcBef>
              <a:buFont typeface="Times New Roman"/>
              <a:buNone/>
              <a:defRPr/>
            </a:lvl7pPr>
            <a:lvl8pPr indent="-9113" marL="3196813" rtl="0">
              <a:spcBef>
                <a:spcPts val="0"/>
              </a:spcBef>
              <a:buFont typeface="Times New Roman"/>
              <a:buNone/>
              <a:defRPr/>
            </a:lvl8pPr>
            <a:lvl9pPr indent="-8601" marL="3653501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508000" y="2416175"/>
            <a:ext cx="4489448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5160971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194" marL="456694" rtl="0">
              <a:spcBef>
                <a:spcPts val="0"/>
              </a:spcBef>
              <a:buFont typeface="Times New Roman"/>
              <a:buNone/>
              <a:defRPr/>
            </a:lvl2pPr>
            <a:lvl3pPr indent="-11676" marL="913376" rtl="0">
              <a:spcBef>
                <a:spcPts val="0"/>
              </a:spcBef>
              <a:buFont typeface="Times New Roman"/>
              <a:buNone/>
              <a:defRPr/>
            </a:lvl3pPr>
            <a:lvl4pPr indent="-11165" marL="1370066" rtl="0">
              <a:spcBef>
                <a:spcPts val="0"/>
              </a:spcBef>
              <a:buFont typeface="Times New Roman"/>
              <a:buNone/>
              <a:defRPr/>
            </a:lvl4pPr>
            <a:lvl5pPr indent="-10651" marL="1826751" rtl="0">
              <a:spcBef>
                <a:spcPts val="0"/>
              </a:spcBef>
              <a:buFont typeface="Times New Roman"/>
              <a:buNone/>
              <a:defRPr/>
            </a:lvl5pPr>
            <a:lvl6pPr indent="-10135" marL="2283435" rtl="0">
              <a:spcBef>
                <a:spcPts val="0"/>
              </a:spcBef>
              <a:buFont typeface="Times New Roman"/>
              <a:buNone/>
              <a:defRPr/>
            </a:lvl6pPr>
            <a:lvl7pPr indent="-9629" marL="2740129" rtl="0">
              <a:spcBef>
                <a:spcPts val="0"/>
              </a:spcBef>
              <a:buFont typeface="Times New Roman"/>
              <a:buNone/>
              <a:defRPr/>
            </a:lvl7pPr>
            <a:lvl8pPr indent="-9113" marL="3196813" rtl="0">
              <a:spcBef>
                <a:spcPts val="0"/>
              </a:spcBef>
              <a:buFont typeface="Times New Roman"/>
              <a:buNone/>
              <a:defRPr/>
            </a:lvl8pPr>
            <a:lvl9pPr indent="-8601" marL="3653501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4" type="body"/>
          </p:nvPr>
        </p:nvSpPr>
        <p:spPr>
          <a:xfrm>
            <a:off x="5160971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762010" y="676287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6694" rtl="0" algn="ctr">
              <a:spcBef>
                <a:spcPts val="0"/>
              </a:spcBef>
              <a:spcAft>
                <a:spcPts val="0"/>
              </a:spcAft>
              <a:defRPr/>
            </a:lvl6pPr>
            <a:lvl7pPr marL="913376" rtl="0" algn="ctr">
              <a:spcBef>
                <a:spcPts val="0"/>
              </a:spcBef>
              <a:spcAft>
                <a:spcPts val="0"/>
              </a:spcAft>
              <a:defRPr/>
            </a:lvl7pPr>
            <a:lvl8pPr marL="1370066" rtl="0" algn="ctr">
              <a:spcBef>
                <a:spcPts val="0"/>
              </a:spcBef>
              <a:spcAft>
                <a:spcPts val="0"/>
              </a:spcAft>
              <a:defRPr/>
            </a:lvl8pPr>
            <a:lvl9pPr marL="182675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76201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515621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803285" y="4895850"/>
            <a:ext cx="8635999" cy="15144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803285" y="3228975"/>
            <a:ext cx="8635999" cy="1666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12194" marL="456694" rtl="0">
              <a:spcBef>
                <a:spcPts val="0"/>
              </a:spcBef>
              <a:buFont typeface="Times New Roman"/>
              <a:buNone/>
              <a:defRPr/>
            </a:lvl2pPr>
            <a:lvl3pPr indent="-11676" marL="913376" rtl="0">
              <a:spcBef>
                <a:spcPts val="0"/>
              </a:spcBef>
              <a:buFont typeface="Times New Roman"/>
              <a:buNone/>
              <a:defRPr/>
            </a:lvl3pPr>
            <a:lvl4pPr indent="-11165" marL="1370066" rtl="0">
              <a:spcBef>
                <a:spcPts val="0"/>
              </a:spcBef>
              <a:buFont typeface="Times New Roman"/>
              <a:buNone/>
              <a:defRPr/>
            </a:lvl4pPr>
            <a:lvl5pPr indent="-10651" marL="1826751" rtl="0">
              <a:spcBef>
                <a:spcPts val="0"/>
              </a:spcBef>
              <a:buFont typeface="Times New Roman"/>
              <a:buNone/>
              <a:defRPr/>
            </a:lvl5pPr>
            <a:lvl6pPr indent="-10135" marL="2283435" rtl="0">
              <a:spcBef>
                <a:spcPts val="0"/>
              </a:spcBef>
              <a:buFont typeface="Times New Roman"/>
              <a:buNone/>
              <a:defRPr/>
            </a:lvl6pPr>
            <a:lvl7pPr indent="-9629" marL="2740129" rtl="0">
              <a:spcBef>
                <a:spcPts val="0"/>
              </a:spcBef>
              <a:buFont typeface="Times New Roman"/>
              <a:buNone/>
              <a:defRPr/>
            </a:lvl7pPr>
            <a:lvl8pPr indent="-9113" marL="3196813" rtl="0">
              <a:spcBef>
                <a:spcPts val="0"/>
              </a:spcBef>
              <a:buFont typeface="Times New Roman"/>
              <a:buNone/>
              <a:defRPr/>
            </a:lvl8pPr>
            <a:lvl9pPr indent="-8601" marL="3653501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0" marR="0" rtl="0" algn="ctr">
              <a:spcBef>
                <a:spcPts val="0"/>
              </a:spcBef>
              <a:defRPr/>
            </a:lvl3pPr>
            <a:lvl4pPr indent="0" marL="0" marR="0" rtl="0" algn="ctr">
              <a:spcBef>
                <a:spcPts val="0"/>
              </a:spcBef>
              <a:defRPr/>
            </a:lvl4pPr>
            <a:lvl5pPr indent="0" marL="0" marR="0" rtl="0" algn="ctr">
              <a:spcBef>
                <a:spcPts val="0"/>
              </a:spcBef>
              <a:defRPr/>
            </a:lvl5pPr>
            <a:lvl6pPr indent="0" marL="0" marR="0" rtl="0" algn="ctr">
              <a:spcBef>
                <a:spcPts val="0"/>
              </a:spcBef>
              <a:defRPr/>
            </a:lvl6pPr>
            <a:lvl7pPr indent="0" marL="0" marR="0" rtl="0" algn="ctr">
              <a:spcBef>
                <a:spcPts val="0"/>
              </a:spcBef>
              <a:defRPr/>
            </a:lvl7pPr>
            <a:lvl8pPr indent="0" marL="0" marR="0" rtl="0" algn="ctr">
              <a:spcBef>
                <a:spcPts val="0"/>
              </a:spcBef>
              <a:defRPr/>
            </a:lvl8pPr>
            <a:lvl9pPr indent="0" marL="0" marR="0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304800" y="1828814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ctrTitle"/>
          </p:nvPr>
        </p:nvSpPr>
        <p:spPr>
          <a:xfrm>
            <a:off x="762000" y="2345691"/>
            <a:ext cx="8635999" cy="17183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762000" y="4207496"/>
            <a:ext cx="8635999" cy="11625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9507547" y="7036815"/>
            <a:ext cx="609666" cy="58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650" lIns="113650" rIns="113650" tIns="1136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2" type="sldNum"/>
          </p:nvPr>
        </p:nvSpPr>
        <p:spPr>
          <a:xfrm>
            <a:off x="9507547" y="7036815"/>
            <a:ext cx="609666" cy="58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650" lIns="113650" rIns="113650" tIns="1136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508000" y="1778000"/>
            <a:ext cx="9144000" cy="5519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9507547" y="7036815"/>
            <a:ext cx="609666" cy="58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650" lIns="113650" rIns="113650" tIns="1136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508008" y="1778000"/>
            <a:ext cx="4438361" cy="5519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5213644" y="1778000"/>
            <a:ext cx="4438361" cy="5519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9507547" y="7036815"/>
            <a:ext cx="609666" cy="58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650" lIns="113650" rIns="113650" tIns="1136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9507547" y="7036815"/>
            <a:ext cx="609666" cy="58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650" lIns="113650" rIns="113650" tIns="1136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508000" y="6527864"/>
            <a:ext cx="9144000" cy="7696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448"/>
              </a:spcBef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9507547" y="7036815"/>
            <a:ext cx="609666" cy="58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650" lIns="113650" rIns="113650" tIns="1136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762000" y="67628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505283" rtl="0" algn="ctr">
              <a:spcBef>
                <a:spcPts val="0"/>
              </a:spcBef>
              <a:spcAft>
                <a:spcPts val="0"/>
              </a:spcAft>
              <a:defRPr/>
            </a:lvl6pPr>
            <a:lvl7pPr marL="1026358" rtl="0" algn="ctr">
              <a:spcBef>
                <a:spcPts val="0"/>
              </a:spcBef>
              <a:spcAft>
                <a:spcPts val="0"/>
              </a:spcAft>
              <a:defRPr/>
            </a:lvl7pPr>
            <a:lvl8pPr marL="1531639" rtl="0" algn="ctr">
              <a:spcBef>
                <a:spcPts val="0"/>
              </a:spcBef>
              <a:spcAft>
                <a:spcPts val="0"/>
              </a:spcAft>
              <a:defRPr/>
            </a:lvl8pPr>
            <a:lvl9pPr marL="2052714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762000" y="2200284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6787" marL="378962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1pPr>
            <a:lvl2pPr indent="-112212" marL="836875" rtl="0" algn="l">
              <a:spcBef>
                <a:spcPts val="622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2pPr>
            <a:lvl3pPr indent="-60089" marL="1278999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3pPr>
            <a:lvl4pPr indent="-57785" marL="1784280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4pPr>
            <a:lvl5pPr indent="-83559" marL="2305354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5pPr>
            <a:lvl6pPr indent="-80840" marL="2810635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6pPr>
            <a:lvl7pPr indent="-81216" marL="3331711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78500" marL="3836994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8pPr>
            <a:lvl9pPr indent="-63083" marL="4342278" rtl="0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762010" y="676287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6694" rtl="0" algn="ctr">
              <a:spcBef>
                <a:spcPts val="0"/>
              </a:spcBef>
              <a:spcAft>
                <a:spcPts val="0"/>
              </a:spcAft>
              <a:defRPr/>
            </a:lvl6pPr>
            <a:lvl7pPr marL="913376" rtl="0" algn="ctr">
              <a:spcBef>
                <a:spcPts val="0"/>
              </a:spcBef>
              <a:spcAft>
                <a:spcPts val="0"/>
              </a:spcAft>
              <a:defRPr/>
            </a:lvl7pPr>
            <a:lvl8pPr marL="1370066" rtl="0" algn="ctr">
              <a:spcBef>
                <a:spcPts val="0"/>
              </a:spcBef>
              <a:spcAft>
                <a:spcPts val="0"/>
              </a:spcAft>
              <a:defRPr/>
            </a:lvl8pPr>
            <a:lvl9pPr marL="182675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762010" y="2200286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014" marL="342515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1pPr>
            <a:lvl2pPr indent="-11868" marL="742119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2pPr>
            <a:lvl3pPr indent="13981" marL="114171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3pPr>
            <a:lvl4pPr indent="-36307" marL="1598408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4pPr>
            <a:lvl5pPr indent="-35792" marL="2055093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5pPr>
            <a:lvl6pPr indent="-35282" marL="2511783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6pPr>
            <a:lvl7pPr indent="-34768" marL="2968468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34256" marL="3425156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8pPr>
            <a:lvl9pPr indent="-33744" marL="3881844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04811" y="1828814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5384810" y="1828814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304800" y="6705614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62010" y="676287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6694" rtl="0" algn="ctr">
              <a:spcBef>
                <a:spcPts val="0"/>
              </a:spcBef>
              <a:spcAft>
                <a:spcPts val="0"/>
              </a:spcAft>
              <a:defRPr/>
            </a:lvl6pPr>
            <a:lvl7pPr marL="913376" rtl="0" algn="ctr">
              <a:spcBef>
                <a:spcPts val="0"/>
              </a:spcBef>
              <a:spcAft>
                <a:spcPts val="0"/>
              </a:spcAft>
              <a:defRPr/>
            </a:lvl7pPr>
            <a:lvl8pPr marL="1370066" rtl="0" algn="ctr">
              <a:spcBef>
                <a:spcPts val="0"/>
              </a:spcBef>
              <a:spcAft>
                <a:spcPts val="0"/>
              </a:spcAft>
              <a:defRPr/>
            </a:lvl8pPr>
            <a:lvl9pPr marL="182675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62010" y="2200286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014" marL="342515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1pPr>
            <a:lvl2pPr indent="-11868" marL="742119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2pPr>
            <a:lvl3pPr indent="13981" marL="114171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3pPr>
            <a:lvl4pPr indent="-36307" marL="1598408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4pPr>
            <a:lvl5pPr indent="-35792" marL="2055093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5pPr>
            <a:lvl6pPr indent="-35282" marL="2511783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6pPr>
            <a:lvl7pPr indent="-34768" marL="2968468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34256" marL="3425156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8pPr>
            <a:lvl9pPr indent="-33744" marL="3881844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x="762010" y="2366965"/>
            <a:ext cx="8635999" cy="163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/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imes New Roman"/>
              <a:buNone/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194" marL="456694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1676" marL="913376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1165" marL="1370066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0651" marL="182675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subTitle"/>
          </p:nvPr>
        </p:nvSpPr>
        <p:spPr>
          <a:xfrm>
            <a:off x="1524000" y="4318001"/>
            <a:ext cx="7112000" cy="19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indent="-12194" marL="456694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indent="-11676" marL="913376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indent="-11165" marL="1370066" marR="0" rtl="0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indent="-10651" marL="1826751" marR="0" rtl="0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indent="-10135" marL="2283435" marR="0" rtl="0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indent="-9629" marL="2740129" marR="0" rtl="0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indent="-9113" marL="3196813" marR="0" rtl="0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indent="-8601" marL="3653501" marR="0" rtl="0" algn="ctr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_TITLE_AND_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 rot="5400000">
            <a:off x="5269704" y="2645581"/>
            <a:ext cx="6097588" cy="21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6694" rtl="0" algn="ctr">
              <a:spcBef>
                <a:spcPts val="0"/>
              </a:spcBef>
              <a:spcAft>
                <a:spcPts val="0"/>
              </a:spcAft>
              <a:defRPr/>
            </a:lvl6pPr>
            <a:lvl7pPr marL="913376" rtl="0" algn="ctr">
              <a:spcBef>
                <a:spcPts val="0"/>
              </a:spcBef>
              <a:spcAft>
                <a:spcPts val="0"/>
              </a:spcAft>
              <a:defRPr/>
            </a:lvl7pPr>
            <a:lvl8pPr marL="1370066" rtl="0" algn="ctr">
              <a:spcBef>
                <a:spcPts val="0"/>
              </a:spcBef>
              <a:spcAft>
                <a:spcPts val="0"/>
              </a:spcAft>
              <a:defRPr/>
            </a:lvl8pPr>
            <a:lvl9pPr marL="182675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875505" y="562767"/>
            <a:ext cx="6097588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014" marL="342515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1pPr>
            <a:lvl2pPr indent="-11868" marL="742119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2pPr>
            <a:lvl3pPr indent="13981" marL="1141718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3pPr>
            <a:lvl4pPr indent="-36307" marL="1598408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4pPr>
            <a:lvl5pPr indent="-35792" marL="2055093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5pPr>
            <a:lvl6pPr indent="-35282" marL="2511783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6pPr>
            <a:lvl7pPr indent="-34768" marL="2968468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7pPr>
            <a:lvl8pPr indent="-34256" marL="3425156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8pPr>
            <a:lvl9pPr indent="-33744" marL="3881844" rtl="0" algn="l">
              <a:spcBef>
                <a:spcPts val="399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762010" y="676287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buFont typeface="Lato"/>
              <a:defRPr>
                <a:latin typeface="Lato"/>
                <a:ea typeface="Lato"/>
                <a:cs typeface="Lato"/>
                <a:sym typeface="Lato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buFont typeface="Lato"/>
              <a:defRPr>
                <a:latin typeface="Lato"/>
                <a:ea typeface="Lato"/>
                <a:cs typeface="Lato"/>
                <a:sym typeface="Lato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buFont typeface="Lato"/>
              <a:defRPr>
                <a:latin typeface="Lato"/>
                <a:ea typeface="Lato"/>
                <a:cs typeface="Lato"/>
                <a:sym typeface="Lato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buFont typeface="Lato"/>
              <a:defRPr>
                <a:latin typeface="Lato"/>
                <a:ea typeface="Lato"/>
                <a:cs typeface="Lato"/>
                <a:sym typeface="Lato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buFont typeface="Lato"/>
              <a:defRPr>
                <a:latin typeface="Lato"/>
                <a:ea typeface="Lato"/>
                <a:cs typeface="Lato"/>
                <a:sym typeface="Lato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buFont typeface="Lato"/>
              <a:defRPr>
                <a:latin typeface="Lato"/>
                <a:ea typeface="Lato"/>
                <a:cs typeface="Lato"/>
                <a:sym typeface="Lato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buFont typeface="Lato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762010" y="2200286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6350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2pPr>
            <a:lvl3pPr indent="12700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3pPr>
            <a:lvl4pPr indent="-25400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25400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5pPr>
            <a:lvl6pPr indent="-25400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6pPr>
            <a:lvl7pPr indent="-25400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25400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8pPr>
            <a:lvl9pPr indent="-25400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762000" y="6942149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indent="-12194" marL="456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indent="-11676" marL="91337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indent="-11165" marL="13700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indent="-10651" marL="18267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indent="-10135" marL="22834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indent="-9629" marL="27401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indent="-9113" marL="3196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indent="-8601" marL="36535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470276" y="6942149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indent="-12194" marL="45669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indent="-11676" marL="91337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indent="-11165" marL="137006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indent="-10651" marL="18267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indent="-10135" marL="22834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indent="-9629" marL="274012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indent="-9113" marL="31968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indent="-8601" marL="365350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280275" y="6942149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300" lIns="91300" rIns="91300" tIns="91300">
            <a:noAutofit/>
          </a:bodyPr>
          <a:lstStyle/>
          <a:p>
            <a:pPr indent="8890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indent="88900" lvl="1" mar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88900" lvl="2" mar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88900" lvl="3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88900" lvl="4" mar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88900" lvl="5" mar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88900" lvl="6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88900" lvl="7" marL="0">
              <a:spcBef>
                <a:spcPts val="0"/>
              </a:spcBef>
              <a:buClr>
                <a:srgbClr val="000000"/>
              </a:buClr>
              <a:buFont typeface="Courier New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indent="88900" lvl="8" marL="0">
              <a:spcBef>
                <a:spcPts val="0"/>
              </a:spcBef>
              <a:buClr>
                <a:srgbClr val="000000"/>
              </a:buClr>
              <a:buFont typeface="Noto Symbo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508000" y="1778000"/>
            <a:ext cx="9144000" cy="5519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9507547" y="7036815"/>
            <a:ext cx="609666" cy="582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650" lIns="113650" rIns="113650" tIns="1136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witter.com/opencityapps" TargetMode="External"/><Relationship Id="rId4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datacite.org/services/cite-your-data.html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data.gov/" TargetMode="External"/><Relationship Id="rId4" Type="http://schemas.openxmlformats.org/officeDocument/2006/relationships/image" Target="../media/image0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mybuildingdoesntrecycle.com/" TargetMode="External"/><Relationship Id="rId4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oercommons.org/" TargetMode="External"/><Relationship Id="rId4" Type="http://schemas.openxmlformats.org/officeDocument/2006/relationships/image" Target="../media/image0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lib.montana.edu/~jason/files/oembed-this/" TargetMode="External"/><Relationship Id="rId4" Type="http://schemas.openxmlformats.org/officeDocument/2006/relationships/image" Target="../media/image0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jasonclark/oembed-this/" TargetMode="External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opendataday.org/" TargetMode="External"/><Relationship Id="rId4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7.png"/><Relationship Id="rId4" Type="http://schemas.openxmlformats.org/officeDocument/2006/relationships/image" Target="../media/image0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docs.google.com/document/d/1xt4cHpKPCdEkdCSgxGmSOjbfTALWHO1bSCusng3ISBw/edit?usp=sharing" TargetMode="External"/><Relationship Id="rId4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opendatacommons.org/licenses/" TargetMode="External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opendatahandbook.org/" TargetMode="External"/><Relationship Id="rId4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opendata-tools.org/en/" TargetMode="External"/><Relationship Id="rId4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Relationship Id="rId4" Type="http://schemas.openxmlformats.org/officeDocument/2006/relationships/hyperlink" Target="http://openrefine.org/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ckan.org/" TargetMode="External"/><Relationship Id="rId4" Type="http://schemas.openxmlformats.org/officeDocument/2006/relationships/image" Target="../media/image1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figshare.com/" TargetMode="External"/><Relationship Id="rId4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hyperlink" Target="http://opendefinition.org/od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408350" y="403701"/>
            <a:ext cx="9485359" cy="687574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4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 Data and Open Libraries</a:t>
            </a:r>
            <a:r>
              <a:rPr b="0" baseline="0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ct val="25000"/>
              <a:buFont typeface="verdana"/>
              <a:buNone/>
            </a:pPr>
            <a:r>
              <a:rPr lang="en-US" sz="3200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</a:rPr>
              <a:t>Supporting the Open Data Project in Library Service</a:t>
            </a:r>
            <a:r>
              <a:rPr b="0" baseline="0" i="0" lang="en-US" sz="3200" u="none" cap="none" strike="noStrike">
                <a:solidFill>
                  <a:srgbClr val="6FA8DC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Jason A. Clark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Associate Professor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Head of Library Informatics &amp; Computing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Montana State University (MSU) Library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Florida Library Webinars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Ju</a:t>
            </a: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ly 22</a:t>
            </a:r>
            <a:r>
              <a:rPr b="0" baseline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, 2015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04811" y="3193035"/>
            <a:ext cx="9626699" cy="21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Why Open Data?</a:t>
            </a:r>
            <a:b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</a:br>
            <a:r>
              <a:rPr lang="en-US"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Part of a Library Continuum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04811" y="3152058"/>
            <a:ext cx="96266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Sharing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https://twitter.com/opencityapps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00" y="390600"/>
            <a:ext cx="9372600" cy="6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Attribution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8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https://www.datacite.org/services/cite-your-data.html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00" y="557600"/>
            <a:ext cx="9525000" cy="57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Access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8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http://www.data.gov/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00" y="484475"/>
            <a:ext cx="9372600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Reuse and Repurpose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8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http://mybuildingdoesntrecycle.com/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712" y="356125"/>
            <a:ext cx="9416574" cy="623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Archive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04811" y="304801"/>
            <a:ext cx="96265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pinboard.in tag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04300" y="1519976"/>
            <a:ext cx="9410526" cy="4961123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t/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baseline="0" i="0" lang="en-US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pinboard.in/u:jasonclark/t:</a:t>
            </a: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</a:t>
            </a:r>
            <a:r>
              <a:rPr b="0" baseline="0" i="0" lang="en-US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/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8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https://www.oercommons.org/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00" y="434487"/>
            <a:ext cx="9448800" cy="5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04811" y="3193035"/>
            <a:ext cx="9626699" cy="21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 Data in Practice</a:t>
            </a:r>
            <a:b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So what?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8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http://www.lib.montana.edu/~jason/files/oembed-this/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00" y="501575"/>
            <a:ext cx="8893200" cy="58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https://github.com/jasonclark/oembed-this/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100" y="384624"/>
            <a:ext cx="9185798" cy="5922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Application Programming Interfaces (API)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ctrTitle"/>
          </p:nvPr>
        </p:nvSpPr>
        <p:spPr>
          <a:xfrm>
            <a:off x="762000" y="2345700"/>
            <a:ext cx="8635999" cy="1718220"/>
          </a:xfrm>
          <a:prstGeom prst="rect">
            <a:avLst/>
          </a:prstGeom>
          <a:noFill/>
          <a:ln>
            <a:noFill/>
          </a:ln>
        </p:spPr>
        <p:txBody>
          <a:bodyPr anchorCtr="0" anchor="b" bIns="113675" lIns="113675" rIns="113675" tIns="113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42" name="Shape 242"/>
          <p:cNvSpPr txBox="1"/>
          <p:nvPr>
            <p:ph idx="1" type="subTitle"/>
          </p:nvPr>
        </p:nvSpPr>
        <p:spPr>
          <a:xfrm>
            <a:off x="762000" y="4207494"/>
            <a:ext cx="8635999" cy="1162665"/>
          </a:xfrm>
          <a:prstGeom prst="rect">
            <a:avLst/>
          </a:prstGeom>
          <a:noFill/>
          <a:ln>
            <a:noFill/>
          </a:ln>
        </p:spPr>
        <p:txBody>
          <a:bodyPr anchorCtr="0" anchor="t" bIns="113675" lIns="113675" rIns="113675" tIns="113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XML, JSON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/home-cooking-history-409/api.php?type=recipe&amp;id=1&amp;num=1&amp;format=xml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476814"/>
            <a:ext cx="10159998" cy="612177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138" y="6598593"/>
            <a:ext cx="10160000" cy="857535"/>
          </a:xfrm>
          <a:prstGeom prst="rect">
            <a:avLst/>
          </a:prstGeom>
          <a:noFill/>
          <a:ln>
            <a:noFill/>
          </a:ln>
        </p:spPr>
        <p:txBody>
          <a:bodyPr anchorCtr="0" anchor="t" bIns="113675" lIns="113675" rIns="113675" tIns="113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...api?id=1&amp;format=xml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...api?type=search&amp;q=poetry&amp;format=json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04811" y="3193035"/>
            <a:ext cx="9626699" cy="21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 Data + Libraries</a:t>
            </a:r>
            <a:b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Where does it fit?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Teaching Data Science or Data Literacy Skills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Archiving and Packaging Data for Discovery and Reuse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Sponsoring Open Data Creation Moments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762010" y="676287"/>
            <a:ext cx="86361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twitter as channel (#hashtag)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762010" y="2200286"/>
            <a:ext cx="8636100" cy="45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228215" lvl="0" marL="3425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indent="-228215" lvl="0" marL="34251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indent="-228215" lvl="0" marL="342515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  <a:p>
            <a:pPr indent="-12570" lvl="1" marL="114171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@jaclark #</a:t>
            </a:r>
            <a:r>
              <a:rPr lang="en-US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opendata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http://opendataday.org/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00" y="2052637"/>
            <a:ext cx="906780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04811" y="3193035"/>
            <a:ext cx="9626699" cy="21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 Data Processes + Tools</a:t>
            </a:r>
            <a:b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Getting Started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Structured </a:t>
            </a: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2128839"/>
            <a:ext cx="9144000" cy="336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304800" y="304800"/>
            <a:ext cx="96266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5 Star Open Data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675" y="1409700"/>
            <a:ext cx="9117723" cy="532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87" y="6848850"/>
            <a:ext cx="10160099" cy="61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http://5stardata.info/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ctrTitle"/>
          </p:nvPr>
        </p:nvSpPr>
        <p:spPr>
          <a:xfrm>
            <a:off x="762000" y="2345700"/>
            <a:ext cx="8636100" cy="17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675" lIns="113675" rIns="113675" tIns="113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baseline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>
            <p:ph idx="1" type="subTitle"/>
          </p:nvPr>
        </p:nvSpPr>
        <p:spPr>
          <a:xfrm>
            <a:off x="762000" y="4207494"/>
            <a:ext cx="86361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675" lIns="113675" rIns="113675" tIns="113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XML, JSON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baseline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/home-cooking-history-409/api.php?type=recipe&amp;id=1&amp;num=1&amp;format=xml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476814"/>
            <a:ext cx="10160099" cy="61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138" y="6598593"/>
            <a:ext cx="101600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675" lIns="113675" rIns="113675" tIns="113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...api?id=1&amp;format=xml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...api?type=search&amp;q=poetry&amp;format=json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Minimum Viable Metad</a:t>
            </a: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ata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210200" y="6694025"/>
            <a:ext cx="98097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3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Data Dictionary for Datasets - Montana State University (MSU) Library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25" y="565762"/>
            <a:ext cx="9048750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Licensing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http://opendatacommons.org/licenses/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25" y="649937"/>
            <a:ext cx="9201150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12684" y="6800646"/>
            <a:ext cx="10160099" cy="747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300" lIns="91300" rIns="91300" tIns="91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Linking Open Data cloud diagram 2014, by Max Schmachtenberg, Christian Bizer, Anja Jentzsch and Richard Cyganiak. http://lod-cloud.net/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0160000" cy="665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04811" y="3152058"/>
            <a:ext cx="96266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Tools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305500" y="6656550"/>
            <a:ext cx="95490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http://opendatahandbook.org/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4165"/>
            <a:ext cx="10159999" cy="618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http://opendata-tools.org/en/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50" y="663737"/>
            <a:ext cx="933450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60000" cy="643193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87575" y="6709100"/>
            <a:ext cx="100023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http://openrefine.org/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305500" y="6656550"/>
            <a:ext cx="95490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http://ckan.org/</a:t>
            </a:r>
          </a:p>
        </p:txBody>
      </p:sp>
      <p:pic>
        <p:nvPicPr>
          <p:cNvPr id="351" name="Shape 3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75" y="587375"/>
            <a:ext cx="9267825" cy="54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http://figshare.com/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300" y="635812"/>
            <a:ext cx="9477375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ctrTitle"/>
          </p:nvPr>
        </p:nvSpPr>
        <p:spPr>
          <a:xfrm>
            <a:off x="755650" y="2133614"/>
            <a:ext cx="8437562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5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Questions? </a:t>
            </a:r>
            <a:r>
              <a:rPr b="0" baseline="0" i="0" lang="en-US" sz="4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 </a:t>
            </a:r>
          </a:p>
        </p:txBody>
      </p:sp>
      <p:sp>
        <p:nvSpPr>
          <p:cNvPr id="363" name="Shape 363"/>
          <p:cNvSpPr txBox="1"/>
          <p:nvPr>
            <p:ph idx="1" type="subTitle"/>
          </p:nvPr>
        </p:nvSpPr>
        <p:spPr>
          <a:xfrm>
            <a:off x="1674821" y="3544887"/>
            <a:ext cx="7916861" cy="1565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Times New Roman"/>
              <a:buNone/>
            </a:pPr>
            <a:r>
              <a:rPr b="0" baseline="0" i="0" lang="en-US" sz="35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  <a:rtl val="0"/>
              </a:rPr>
              <a:t>twitter.com/jaclark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ct val="25000"/>
              <a:buFont typeface="Times New Roman"/>
              <a:buNone/>
            </a:pPr>
            <a:r>
              <a:rPr b="0" baseline="0" i="0" lang="en-US" sz="35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  <a:rtl val="0"/>
              </a:rPr>
              <a:t>www.lib.montana.edu/~jason/talks.php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381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494" y="685800"/>
            <a:ext cx="8331213" cy="62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04811" y="304801"/>
            <a:ext cx="96265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Overview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921775" y="1823065"/>
            <a:ext cx="8418871" cy="4658036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-574990" lvl="0" marL="6638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Open Sans"/>
              <a:buChar char="•"/>
            </a:pPr>
            <a:r>
              <a:rPr b="0" baseline="0" i="0" lang="en-US" sz="3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Why Open Data?</a:t>
            </a:r>
          </a:p>
          <a:p>
            <a:pPr indent="-574989" lvl="0" marL="6638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Open Sans"/>
              <a:buChar char="•"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 Data in Practice</a:t>
            </a:r>
          </a:p>
          <a:p>
            <a:pPr indent="-572875" lvl="0" marL="6638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 Data + Libraries</a:t>
            </a:r>
          </a:p>
          <a:p>
            <a:pPr indent="-572875" lvl="0" marL="6638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 Data Processes + Tools</a:t>
            </a:r>
          </a:p>
          <a:p>
            <a:pPr indent="-574990" lvl="0" marL="6638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Open Sans"/>
              <a:buChar char="•"/>
            </a:pPr>
            <a:r>
              <a:rPr b="0" baseline="0" i="0" lang="en-US" sz="3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304300" y="6985000"/>
            <a:ext cx="9410400" cy="499784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Defining Terms and Truths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687" y="225322"/>
            <a:ext cx="8132097" cy="6636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04811" y="304801"/>
            <a:ext cx="96266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What </a:t>
            </a: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do you mean by</a:t>
            </a: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</a:t>
            </a: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“o</a:t>
            </a: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pen</a:t>
            </a:r>
            <a:r>
              <a:rPr lang="en-US" sz="4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”</a:t>
            </a:r>
            <a:r>
              <a:rPr b="0" baseline="0" i="0" lang="en-US" sz="49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?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04300" y="1519975"/>
            <a:ext cx="9410400" cy="4961098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-574990" lvl="0" marL="6638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Arial"/>
              <a:buChar char="•"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 open work must satisfy requirements around</a:t>
            </a:r>
            <a:r>
              <a:rPr b="0" baseline="0" i="0" lang="en-US" sz="3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 </a:t>
            </a:r>
            <a:r>
              <a:rPr b="0" baseline="0" i="0" lang="en-US" sz="3700" u="none" cap="none" strike="noStrike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 lic</a:t>
            </a:r>
            <a:r>
              <a:rPr lang="en-US" sz="370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enses, open access</a:t>
            </a: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, and </a:t>
            </a:r>
            <a:r>
              <a:rPr lang="en-US" sz="370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open formats</a:t>
            </a:r>
            <a:r>
              <a:rPr b="0" baseline="0" i="0" lang="en-US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75" y="212225"/>
            <a:ext cx="9238575" cy="620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305500" y="6694025"/>
            <a:ext cx="9549000" cy="69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http://opendefinition.org/od/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04811" y="304801"/>
            <a:ext cx="9626699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49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1350375" y="1519975"/>
            <a:ext cx="7793699" cy="4961099"/>
          </a:xfrm>
          <a:prstGeom prst="rect">
            <a:avLst/>
          </a:prstGeom>
          <a:noFill/>
          <a:ln>
            <a:noFill/>
          </a:ln>
        </p:spPr>
        <p:txBody>
          <a:bodyPr anchorCtr="0" anchor="t" bIns="38050" lIns="38050" rIns="38050" tIns="38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baseline="0" i="0" lang="en-US" sz="3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“A piece of data or content is open if anyone is free to use, reuse, and redistribute it - subject only, at most, to the requirement to attribute and/or share-alike.”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  <a:rtl val="0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baseline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rtl val="0"/>
              </a:rPr>
              <a:t>http://opendefinition.org/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3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1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