
<file path=[Content_Types].xml><?xml version="1.0" encoding="utf-8"?>
<Types xmlns="http://schemas.openxmlformats.org/package/2006/content-types">
  <Override PartName="/ppt/slideMasters/slideMaster12.xml" ContentType="application/vnd.openxmlformats-officedocument.presentationml.slideMaster+xml"/>
  <Override PartName="/ppt/slideLayouts/slideLayout67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77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s/slide28.xml" ContentType="application/vnd.openxmlformats-officedocument.presentationml.slide+xml"/>
  <Override PartName="/ppt/slideLayouts/slideLayout87.xml" ContentType="application/vnd.openxmlformats-officedocument.presentationml.slideLayout+xml"/>
  <Override PartName="/ppt/slides/slide37.xml" ContentType="application/vnd.openxmlformats-officedocument.presentationml.slide+xml"/>
  <Override PartName="/ppt/slides/slide9.xml" ContentType="application/vnd.openxmlformats-officedocument.presentationml.slide+xml"/>
  <Override PartName="/ppt/slideLayouts/slideLayout96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Masters/slideMaster7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72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2.xml" ContentType="application/vnd.openxmlformats-officedocument.theme+xml"/>
  <Override PartName="/ppt/slides/slide23.xml" ContentType="application/vnd.openxmlformats-officedocument.presentationml.slide+xml"/>
  <Override PartName="/ppt/slideLayouts/slideLayout49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32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68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78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88.xml" ContentType="application/vnd.openxmlformats-officedocument.presentationml.slideLayout+xml"/>
  <Override PartName="/ppt/slides/slide38.xml" ContentType="application/vnd.openxmlformats-officedocument.presentationml.slide+xml"/>
  <Override PartName="/ppt/slideLayouts/slideLayout97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73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3.xml" ContentType="application/vnd.openxmlformats-officedocument.theme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slideLayouts/slideLayout83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s/slide33.xml" ContentType="application/vnd.openxmlformats-officedocument.presentationml.slide+xml"/>
  <Override PartName="/ppt/slides/slide5.xml" ContentType="application/vnd.openxmlformats-officedocument.presentationml.slide+xml"/>
  <Default Extension="xml" ContentType="application/xml"/>
  <Override PartName="/ppt/slideLayouts/slideLayout6.xml" ContentType="application/vnd.openxmlformats-officedocument.presentationml.slideLayout+xml"/>
  <Override PartName="/ppt/slideMasters/slideMaster3.xml" ContentType="application/vnd.openxmlformats-officedocument.presentationml.slideMaster+xml"/>
  <Override PartName="/ppt/tableStyles.xml" ContentType="application/vnd.openxmlformats-officedocument.presentationml.tableStyles+xml"/>
  <Override PartName="/ppt/slideLayouts/slideLayout69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slideLayouts/slideLayout98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Masters/slideMaster9.xml" ContentType="application/vnd.openxmlformats-officedocument.presentationml.slideMaster+xml"/>
  <Override PartName="/docProps/core.xml" ContentType="application/vnd.openxmlformats-package.core-properties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Default Extension="gif" ContentType="image/gif"/>
  <Override PartName="/ppt/slides/slide15.xml" ContentType="application/vnd.openxmlformats-officedocument.presentationml.slide+xml"/>
  <Override PartName="/ppt/slideLayouts/slideLayout74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4.xml" ContentType="application/vnd.openxmlformats-officedocument.theme+xml"/>
  <Override PartName="/ppt/slides/slide25.xml" ContentType="application/vnd.openxmlformats-officedocument.presentationml.slide+xml"/>
  <Override PartName="/ppt/slideLayouts/slideLayout8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34.xml" ContentType="application/vnd.openxmlformats-officedocument.presentationml.slide+xml"/>
  <Override PartName="/ppt/slides/slide6.xml" ContentType="application/vnd.openxmlformats-officedocument.presentationml.slide+xml"/>
  <Override PartName="/ppt/slideLayouts/slideLayout9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Layouts/slideLayout108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41.xml" ContentType="application/vnd.openxmlformats-officedocument.presentationml.slideLayout+xml"/>
  <Default Extension="png" ContentType="image/png"/>
  <Override PartName="/ppt/slideLayouts/slideLayout11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37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46.xml" ContentType="application/vnd.openxmlformats-officedocument.presentationml.slideLayout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5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7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113.xml" ContentType="application/vnd.openxmlformats-officedocument.presentationml.slideLayout+xml"/>
  <Default Extension="rels" ContentType="application/vnd.openxmlformats-package.relationships+xml"/>
  <Override PartName="/ppt/slides/slide26.xml" ContentType="application/vnd.openxmlformats-officedocument.presentationml.slide+xml"/>
  <Override PartName="/ppt/slideLayouts/slideLayout85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s/slide35.xml" ContentType="application/vnd.openxmlformats-officedocument.presentationml.slide+xml"/>
  <Override PartName="/ppt/slides/slide7.xml" ContentType="application/vnd.openxmlformats-officedocument.presentationml.slide+xml"/>
  <Override PartName="/ppt/slideLayouts/slideLayout9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109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42.xml" ContentType="application/vnd.openxmlformats-officedocument.presentationml.slideLayout+xml"/>
  <Default Extension="wmf" ContentType="image/x-wmf"/>
  <Override PartName="/ppt/slideLayouts/slideLayout11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2.xml" ContentType="application/vnd.openxmlformats-officedocument.presentationml.slideLayout+xml"/>
  <Override PartName="/ppt/slideLayouts/slideLayout138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70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10.xml" ContentType="application/vnd.openxmlformats-officedocument.theme+xml"/>
  <Override PartName="/ppt/slides/slide21.xml" ContentType="application/vnd.openxmlformats-officedocument.presentationml.slide+xml"/>
  <Override PartName="/ppt/slideLayouts/slideLayout47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30.xml" ContentType="application/vnd.openxmlformats-officedocument.presentationml.slide+xml"/>
  <Override PartName="/ppt/slideMasters/slideMaster11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04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76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86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slideLayouts/slideLayout9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13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71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11.xml" ContentType="application/vnd.openxmlformats-officedocument.theme+xml"/>
  <Override PartName="/ppt/slides/slide22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732" r:id="rId6"/>
    <p:sldMasterId id="2147483756" r:id="rId7"/>
    <p:sldMasterId id="2147483792" r:id="rId8"/>
    <p:sldMasterId id="2147483804" r:id="rId9"/>
    <p:sldMasterId id="2147483816" r:id="rId10"/>
    <p:sldMasterId id="2147483828" r:id="rId11"/>
    <p:sldMasterId id="2147483840" r:id="rId12"/>
    <p:sldMasterId id="2147483852" r:id="rId13"/>
  </p:sldMasterIdLst>
  <p:notesMasterIdLst>
    <p:notesMasterId r:id="rId53"/>
  </p:notesMasterIdLst>
  <p:sldIdLst>
    <p:sldId id="256" r:id="rId14"/>
    <p:sldId id="344" r:id="rId15"/>
    <p:sldId id="308" r:id="rId16"/>
    <p:sldId id="294" r:id="rId17"/>
    <p:sldId id="310" r:id="rId18"/>
    <p:sldId id="314" r:id="rId19"/>
    <p:sldId id="318" r:id="rId20"/>
    <p:sldId id="288" r:id="rId21"/>
    <p:sldId id="315" r:id="rId22"/>
    <p:sldId id="322" r:id="rId23"/>
    <p:sldId id="338" r:id="rId24"/>
    <p:sldId id="337" r:id="rId25"/>
    <p:sldId id="323" r:id="rId26"/>
    <p:sldId id="312" r:id="rId27"/>
    <p:sldId id="342" r:id="rId28"/>
    <p:sldId id="343" r:id="rId29"/>
    <p:sldId id="345" r:id="rId30"/>
    <p:sldId id="346" r:id="rId31"/>
    <p:sldId id="347" r:id="rId32"/>
    <p:sldId id="327" r:id="rId33"/>
    <p:sldId id="319" r:id="rId34"/>
    <p:sldId id="334" r:id="rId35"/>
    <p:sldId id="329" r:id="rId36"/>
    <p:sldId id="324" r:id="rId37"/>
    <p:sldId id="321" r:id="rId38"/>
    <p:sldId id="305" r:id="rId39"/>
    <p:sldId id="270" r:id="rId40"/>
    <p:sldId id="271" r:id="rId41"/>
    <p:sldId id="339" r:id="rId42"/>
    <p:sldId id="340" r:id="rId43"/>
    <p:sldId id="341" r:id="rId44"/>
    <p:sldId id="328" r:id="rId45"/>
    <p:sldId id="276" r:id="rId46"/>
    <p:sldId id="326" r:id="rId47"/>
    <p:sldId id="335" r:id="rId48"/>
    <p:sldId id="325" r:id="rId49"/>
    <p:sldId id="306" r:id="rId50"/>
    <p:sldId id="330" r:id="rId51"/>
    <p:sldId id="336" r:id="rId52"/>
  </p:sldIdLst>
  <p:sldSz cx="9144000" cy="6858000" type="screen4x3"/>
  <p:notesSz cx="6858000" cy="91440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84" y="-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50" Type="http://schemas.openxmlformats.org/officeDocument/2006/relationships/slide" Target="slides/slide37.xml"/><Relationship Id="rId51" Type="http://schemas.openxmlformats.org/officeDocument/2006/relationships/slide" Target="slides/slide38.xml"/><Relationship Id="rId52" Type="http://schemas.openxmlformats.org/officeDocument/2006/relationships/slide" Target="slides/slide39.xml"/><Relationship Id="rId53" Type="http://schemas.openxmlformats.org/officeDocument/2006/relationships/notesMaster" Target="notesMasters/notes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27.xml"/><Relationship Id="rId41" Type="http://schemas.openxmlformats.org/officeDocument/2006/relationships/slide" Target="slides/slide28.xml"/><Relationship Id="rId42" Type="http://schemas.openxmlformats.org/officeDocument/2006/relationships/slide" Target="slides/slide29.xml"/><Relationship Id="rId43" Type="http://schemas.openxmlformats.org/officeDocument/2006/relationships/slide" Target="slides/slide30.xml"/><Relationship Id="rId44" Type="http://schemas.openxmlformats.org/officeDocument/2006/relationships/slide" Target="slides/slide31.xml"/><Relationship Id="rId45" Type="http://schemas.openxmlformats.org/officeDocument/2006/relationships/slide" Target="slides/slide32.xml"/><Relationship Id="rId46" Type="http://schemas.openxmlformats.org/officeDocument/2006/relationships/slide" Target="slides/slide33.xml"/><Relationship Id="rId47" Type="http://schemas.openxmlformats.org/officeDocument/2006/relationships/slide" Target="slides/slide34.xml"/><Relationship Id="rId48" Type="http://schemas.openxmlformats.org/officeDocument/2006/relationships/slide" Target="slides/slide35.xml"/><Relationship Id="rId49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7.xml"/><Relationship Id="rId31" Type="http://schemas.openxmlformats.org/officeDocument/2006/relationships/slide" Target="slides/slide18.xml"/><Relationship Id="rId32" Type="http://schemas.openxmlformats.org/officeDocument/2006/relationships/slide" Target="slides/slide19.xml"/><Relationship Id="rId33" Type="http://schemas.openxmlformats.org/officeDocument/2006/relationships/slide" Target="slides/slide20.xml"/><Relationship Id="rId34" Type="http://schemas.openxmlformats.org/officeDocument/2006/relationships/slide" Target="slides/slide21.xml"/><Relationship Id="rId35" Type="http://schemas.openxmlformats.org/officeDocument/2006/relationships/slide" Target="slides/slide22.xml"/><Relationship Id="rId36" Type="http://schemas.openxmlformats.org/officeDocument/2006/relationships/slide" Target="slides/slide23.xml"/><Relationship Id="rId37" Type="http://schemas.openxmlformats.org/officeDocument/2006/relationships/slide" Target="slides/slide24.xml"/><Relationship Id="rId38" Type="http://schemas.openxmlformats.org/officeDocument/2006/relationships/slide" Target="slides/slide25.xml"/><Relationship Id="rId39" Type="http://schemas.openxmlformats.org/officeDocument/2006/relationships/slide" Target="slides/slide2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Relationship Id="rId27" Type="http://schemas.openxmlformats.org/officeDocument/2006/relationships/slide" Target="slides/slide14.xml"/><Relationship Id="rId28" Type="http://schemas.openxmlformats.org/officeDocument/2006/relationships/slide" Target="slides/slide15.xml"/><Relationship Id="rId29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35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35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30B67CD-1E33-42ED-9329-9F47CFD6F499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35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35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40EF571-2BD8-417C-B4C7-72402A3AF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8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5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6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FBD2F-D94B-4B8A-A92C-B32DDA1D6F38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33072-97DC-42F1-B178-54B3F88F7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005DB-B9F7-47E9-A3CD-0FA33E070D2C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75A14-F82D-418B-8C83-792E5C7867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F4EFA-C964-473E-9E5A-5A7BE7B7A0F3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E2C1B-3CE8-41A6-BB14-F7AACC6625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D6C07-A258-4204-87AF-FDBE87A93457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B9635-9421-4FE5-AB12-0193187F6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CAA28-3C61-4CAB-95ED-5A862B5A1966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391F4-3F0C-4984-959A-48610A8F0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3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8" indent="0">
              <a:buNone/>
              <a:defRPr sz="1600" b="1"/>
            </a:lvl6pPr>
            <a:lvl7pPr marL="2743065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3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8" indent="0">
              <a:buNone/>
              <a:defRPr sz="1600" b="1"/>
            </a:lvl6pPr>
            <a:lvl7pPr marL="2743065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78AFA-4110-4C80-84C0-DA12704F6914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8944A-43FA-4A88-85EE-CDFBA191F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1DE86-4C70-4269-B63C-B925C96AFC1F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92719-3AB1-402F-A620-887F39017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9F9B0-7AB2-4DF1-9B89-A1AF27A2BC2F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3AE9E-36AE-4CA1-8D97-B0133B8DA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3" indent="0">
              <a:buNone/>
              <a:defRPr sz="900"/>
            </a:lvl4pPr>
            <a:lvl5pPr marL="1828710" indent="0">
              <a:buNone/>
              <a:defRPr sz="900"/>
            </a:lvl5pPr>
            <a:lvl6pPr marL="2285888" indent="0">
              <a:buNone/>
              <a:defRPr sz="900"/>
            </a:lvl6pPr>
            <a:lvl7pPr marL="2743065" indent="0">
              <a:buNone/>
              <a:defRPr sz="900"/>
            </a:lvl7pPr>
            <a:lvl8pPr marL="3200240" indent="0">
              <a:buNone/>
              <a:defRPr sz="900"/>
            </a:lvl8pPr>
            <a:lvl9pPr marL="36574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B8568-3D7E-402E-982F-BDA692D6DA92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6445F-81CF-4740-B583-72F98D301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3" indent="0">
              <a:buNone/>
              <a:defRPr sz="2000"/>
            </a:lvl4pPr>
            <a:lvl5pPr marL="1828710" indent="0">
              <a:buNone/>
              <a:defRPr sz="2000"/>
            </a:lvl5pPr>
            <a:lvl6pPr marL="2285888" indent="0">
              <a:buNone/>
              <a:defRPr sz="2000"/>
            </a:lvl6pPr>
            <a:lvl7pPr marL="2743065" indent="0">
              <a:buNone/>
              <a:defRPr sz="2000"/>
            </a:lvl7pPr>
            <a:lvl8pPr marL="3200240" indent="0">
              <a:buNone/>
              <a:defRPr sz="2000"/>
            </a:lvl8pPr>
            <a:lvl9pPr marL="365741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3" indent="0">
              <a:buNone/>
              <a:defRPr sz="900"/>
            </a:lvl4pPr>
            <a:lvl5pPr marL="1828710" indent="0">
              <a:buNone/>
              <a:defRPr sz="900"/>
            </a:lvl5pPr>
            <a:lvl6pPr marL="2285888" indent="0">
              <a:buNone/>
              <a:defRPr sz="900"/>
            </a:lvl6pPr>
            <a:lvl7pPr marL="2743065" indent="0">
              <a:buNone/>
              <a:defRPr sz="900"/>
            </a:lvl7pPr>
            <a:lvl8pPr marL="3200240" indent="0">
              <a:buNone/>
              <a:defRPr sz="900"/>
            </a:lvl8pPr>
            <a:lvl9pPr marL="36574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829E2-9D07-4273-BEF6-9D04D86118EB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1806D-A0BF-4EB6-8A99-2F4AA2EE8B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249A7-CBEA-4F89-AE2E-9A74E11DF284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C021B-68FC-4C34-9DF3-92797A219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BDE42-E52C-462A-A40F-0F4E0315AD0C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919F8-B00D-4AC7-BE00-63A02EB65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FC45C-BF6B-406B-A903-5FCD5980FF6C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962A3-508A-455E-BED7-B1C605447E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272"/>
            <a:ext cx="7772400" cy="14701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5"/>
            <a:ext cx="64008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60" indent="0" algn="ctr">
              <a:buNone/>
              <a:defRPr/>
            </a:lvl2pPr>
            <a:lvl3pPr marL="822920" indent="0" algn="ctr">
              <a:buNone/>
              <a:defRPr/>
            </a:lvl3pPr>
            <a:lvl4pPr marL="1234379" indent="0" algn="ctr">
              <a:buNone/>
              <a:defRPr/>
            </a:lvl4pPr>
            <a:lvl5pPr marL="1645837" indent="0" algn="ctr">
              <a:buNone/>
              <a:defRPr/>
            </a:lvl5pPr>
            <a:lvl6pPr marL="2057297" indent="0" algn="ctr">
              <a:buNone/>
              <a:defRPr/>
            </a:lvl6pPr>
            <a:lvl7pPr marL="2468757" indent="0" algn="ctr">
              <a:buNone/>
              <a:defRPr/>
            </a:lvl7pPr>
            <a:lvl8pPr marL="2880216" indent="0" algn="ctr">
              <a:buNone/>
              <a:defRPr/>
            </a:lvl8pPr>
            <a:lvl9pPr marL="329167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668930D-B68B-41D3-8032-EDD05BC56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A9C5031-D727-4B3F-B56E-3AFDDEB6DF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47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947" y="2906078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60" indent="0">
              <a:buNone/>
              <a:defRPr sz="1600"/>
            </a:lvl2pPr>
            <a:lvl3pPr marL="822920" indent="0">
              <a:buNone/>
              <a:defRPr sz="1400"/>
            </a:lvl3pPr>
            <a:lvl4pPr marL="1234379" indent="0">
              <a:buNone/>
              <a:defRPr sz="1300"/>
            </a:lvl4pPr>
            <a:lvl5pPr marL="1645837" indent="0">
              <a:buNone/>
              <a:defRPr sz="1300"/>
            </a:lvl5pPr>
            <a:lvl6pPr marL="2057297" indent="0">
              <a:buNone/>
              <a:defRPr sz="1300"/>
            </a:lvl6pPr>
            <a:lvl7pPr marL="2468757" indent="0">
              <a:buNone/>
              <a:defRPr sz="1300"/>
            </a:lvl7pPr>
            <a:lvl8pPr marL="2880216" indent="0">
              <a:buNone/>
              <a:defRPr sz="1300"/>
            </a:lvl8pPr>
            <a:lvl9pPr marL="329167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AB327AF-2A48-441B-836F-66D748F17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0249"/>
            <a:ext cx="3817620" cy="411622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1980249"/>
            <a:ext cx="3817620" cy="411622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FB5C623-F369-4779-B660-FD19D95A1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1534478"/>
            <a:ext cx="4040505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60" indent="0">
              <a:buNone/>
              <a:defRPr sz="1800" b="1"/>
            </a:lvl2pPr>
            <a:lvl3pPr marL="822920" indent="0">
              <a:buNone/>
              <a:defRPr sz="1600" b="1"/>
            </a:lvl3pPr>
            <a:lvl4pPr marL="1234379" indent="0">
              <a:buNone/>
              <a:defRPr sz="1400" b="1"/>
            </a:lvl4pPr>
            <a:lvl5pPr marL="1645837" indent="0">
              <a:buNone/>
              <a:defRPr sz="1400" b="1"/>
            </a:lvl5pPr>
            <a:lvl6pPr marL="2057297" indent="0">
              <a:buNone/>
              <a:defRPr sz="1400" b="1"/>
            </a:lvl6pPr>
            <a:lvl7pPr marL="2468757" indent="0">
              <a:buNone/>
              <a:defRPr sz="1400" b="1"/>
            </a:lvl7pPr>
            <a:lvl8pPr marL="2880216" indent="0">
              <a:buNone/>
              <a:defRPr sz="1400" b="1"/>
            </a:lvl8pPr>
            <a:lvl9pPr marL="329167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4" y="2174560"/>
            <a:ext cx="4040505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872" y="1534478"/>
            <a:ext cx="4041933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60" indent="0">
              <a:buNone/>
              <a:defRPr sz="1800" b="1"/>
            </a:lvl2pPr>
            <a:lvl3pPr marL="822920" indent="0">
              <a:buNone/>
              <a:defRPr sz="1600" b="1"/>
            </a:lvl3pPr>
            <a:lvl4pPr marL="1234379" indent="0">
              <a:buNone/>
              <a:defRPr sz="1400" b="1"/>
            </a:lvl4pPr>
            <a:lvl5pPr marL="1645837" indent="0">
              <a:buNone/>
              <a:defRPr sz="1400" b="1"/>
            </a:lvl5pPr>
            <a:lvl6pPr marL="2057297" indent="0">
              <a:buNone/>
              <a:defRPr sz="1400" b="1"/>
            </a:lvl6pPr>
            <a:lvl7pPr marL="2468757" indent="0">
              <a:buNone/>
              <a:defRPr sz="1400" b="1"/>
            </a:lvl7pPr>
            <a:lvl8pPr marL="2880216" indent="0">
              <a:buNone/>
              <a:defRPr sz="1400" b="1"/>
            </a:lvl8pPr>
            <a:lvl9pPr marL="329167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872" y="2174560"/>
            <a:ext cx="4041933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3F86BFD-4681-4BDD-B113-33E774FAA4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DBCD94A-95A7-42EE-B348-3EAC44899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378EA29-9357-40CB-851C-8746B8DE93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897"/>
            <a:ext cx="3008948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4469"/>
            <a:ext cx="3008948" cy="4692015"/>
          </a:xfrm>
        </p:spPr>
        <p:txBody>
          <a:bodyPr/>
          <a:lstStyle>
            <a:lvl1pPr marL="0" indent="0">
              <a:buNone/>
              <a:defRPr sz="1300"/>
            </a:lvl1pPr>
            <a:lvl2pPr marL="411460" indent="0">
              <a:buNone/>
              <a:defRPr sz="1100"/>
            </a:lvl2pPr>
            <a:lvl3pPr marL="822920" indent="0">
              <a:buNone/>
              <a:defRPr sz="900"/>
            </a:lvl3pPr>
            <a:lvl4pPr marL="1234379" indent="0">
              <a:buNone/>
              <a:defRPr sz="800"/>
            </a:lvl4pPr>
            <a:lvl5pPr marL="1645837" indent="0">
              <a:buNone/>
              <a:defRPr sz="800"/>
            </a:lvl5pPr>
            <a:lvl6pPr marL="2057297" indent="0">
              <a:buNone/>
              <a:defRPr sz="800"/>
            </a:lvl6pPr>
            <a:lvl7pPr marL="2468757" indent="0">
              <a:buNone/>
              <a:defRPr sz="800"/>
            </a:lvl7pPr>
            <a:lvl8pPr marL="2880216" indent="0">
              <a:buNone/>
              <a:defRPr sz="800"/>
            </a:lvl8pPr>
            <a:lvl9pPr marL="329167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658AFC6-6FB4-4822-87A8-F9575896F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652" y="4800600"/>
            <a:ext cx="54864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652" y="612934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1460" indent="0">
              <a:buNone/>
              <a:defRPr sz="2500"/>
            </a:lvl2pPr>
            <a:lvl3pPr marL="822920" indent="0">
              <a:buNone/>
              <a:defRPr sz="2200"/>
            </a:lvl3pPr>
            <a:lvl4pPr marL="1234379" indent="0">
              <a:buNone/>
              <a:defRPr sz="1800"/>
            </a:lvl4pPr>
            <a:lvl5pPr marL="1645837" indent="0">
              <a:buNone/>
              <a:defRPr sz="1800"/>
            </a:lvl5pPr>
            <a:lvl6pPr marL="2057297" indent="0">
              <a:buNone/>
              <a:defRPr sz="1800"/>
            </a:lvl6pPr>
            <a:lvl7pPr marL="2468757" indent="0">
              <a:buNone/>
              <a:defRPr sz="1800"/>
            </a:lvl7pPr>
            <a:lvl8pPr marL="2880216" indent="0">
              <a:buNone/>
              <a:defRPr sz="1800"/>
            </a:lvl8pPr>
            <a:lvl9pPr marL="3291675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652" y="5367814"/>
            <a:ext cx="5486400" cy="804386"/>
          </a:xfrm>
        </p:spPr>
        <p:txBody>
          <a:bodyPr/>
          <a:lstStyle>
            <a:lvl1pPr marL="0" indent="0">
              <a:buNone/>
              <a:defRPr sz="1300"/>
            </a:lvl1pPr>
            <a:lvl2pPr marL="411460" indent="0">
              <a:buNone/>
              <a:defRPr sz="1100"/>
            </a:lvl2pPr>
            <a:lvl3pPr marL="822920" indent="0">
              <a:buNone/>
              <a:defRPr sz="900"/>
            </a:lvl3pPr>
            <a:lvl4pPr marL="1234379" indent="0">
              <a:buNone/>
              <a:defRPr sz="800"/>
            </a:lvl4pPr>
            <a:lvl5pPr marL="1645837" indent="0">
              <a:buNone/>
              <a:defRPr sz="800"/>
            </a:lvl5pPr>
            <a:lvl6pPr marL="2057297" indent="0">
              <a:buNone/>
              <a:defRPr sz="800"/>
            </a:lvl6pPr>
            <a:lvl7pPr marL="2468757" indent="0">
              <a:buNone/>
              <a:defRPr sz="800"/>
            </a:lvl7pPr>
            <a:lvl8pPr marL="2880216" indent="0">
              <a:buNone/>
              <a:defRPr sz="800"/>
            </a:lvl8pPr>
            <a:lvl9pPr marL="329167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281D280-0EE8-4F0F-9B6B-D6ECE2663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3430A95-2C2A-45FD-B63D-BEB0EBFFD1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270"/>
            <a:ext cx="7772400" cy="14701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68" indent="0" algn="ctr">
              <a:buNone/>
              <a:defRPr/>
            </a:lvl2pPr>
            <a:lvl3pPr marL="822936" indent="0" algn="ctr">
              <a:buNone/>
              <a:defRPr/>
            </a:lvl3pPr>
            <a:lvl4pPr marL="1234403" indent="0" algn="ctr">
              <a:buNone/>
              <a:defRPr/>
            </a:lvl4pPr>
            <a:lvl5pPr marL="1645871" indent="0" algn="ctr">
              <a:buNone/>
              <a:defRPr/>
            </a:lvl5pPr>
            <a:lvl6pPr marL="2057339" indent="0" algn="ctr">
              <a:buNone/>
              <a:defRPr/>
            </a:lvl6pPr>
            <a:lvl7pPr marL="2468806" indent="0" algn="ctr">
              <a:buNone/>
              <a:defRPr/>
            </a:lvl7pPr>
            <a:lvl8pPr marL="2880274" indent="0" algn="ctr">
              <a:buNone/>
              <a:defRPr/>
            </a:lvl8pPr>
            <a:lvl9pPr marL="329174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BCDC14D-927A-4495-AC6A-A6D659BBD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8649"/>
            <a:ext cx="1943100" cy="54878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8649"/>
            <a:ext cx="5692140" cy="54878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FA41FD2-CB60-4347-A12F-02DB759D7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F0F9B5-258D-483F-AD83-2418CF07553F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39F2F3-B8F6-49CE-A176-4890093D7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EFB8C2-4A10-42DA-9ECC-DC42F3DC090F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B87A45-6CFB-40B6-AFAC-DD1EC4CEA4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C1A2C6-FB3F-49B5-BCC1-E9826F806912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C032F2-0170-46D8-9101-8E8B4D21E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737544-329F-4A3D-80AE-18BBE854B83F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F84785-AC8C-4524-B475-F814F0CE8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061C89-B6B3-44E6-BE5C-8E10D6AD7E18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56857C-A9B3-406D-A435-491CA1133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7239D7-8245-4BF8-A63C-ED3D30C1AFFE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47C56F-C9E2-46F1-9DD2-A94B197AB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EC9C35-5395-4149-9C49-F9144E328852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9ABF66-1C5B-438F-9397-789640615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D6114A-B705-4005-9127-AC20AD5D0781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8B7AB2-501E-4315-A1A5-293152F0D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AA44EE-B32A-40B1-B257-BCAA927220D1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ED6EA8-3FCD-42CD-9296-CF44528681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275221-AAB2-495E-AAAC-D37E0B65F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11AB40-D461-4A09-B9C8-7AD7B8E6DAAB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B4498D-A9EA-4F44-AAC9-D382CD893D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BDB4B6-29DD-4AA2-948E-2F7F5D701EF1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405BC5-A834-49F5-8975-4E9BA1E02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CCC2A2-F373-4079-8C3B-B6C1A10248BE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70008B-8C3D-4F11-B038-509C1FC668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E36037-09A7-4C4C-920D-CA0FE131B108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30A53A-6541-4DEF-9D46-364AFC42F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D7B644-AF93-4F6F-8BBD-A6FCAD012675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0D6C47-C32D-429D-B6B1-EC34C4A5E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DA6C88-7476-419E-8570-7744CEEC8C07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07555A-7E89-4160-B055-A3598D91AC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7B5189-C961-49AF-BD79-CAD2F918457E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B96BE3-1A5C-428C-82A3-A9DDFFA05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A8930E-0503-4093-8C0B-90B5ADD39FE9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DFF4B4-91CB-4F5E-BDD1-F237BDD8C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9EACF9-71EF-4738-A6E3-3CCF363D88BD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1901C0-DF3A-4A27-975D-F37BE1D9D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2091D3-2E3E-4A75-A5C7-F8C395864DF1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54D29F-BFA3-4DFE-8685-C7A09AF1E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47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947" y="2906078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68" indent="0">
              <a:buNone/>
              <a:defRPr sz="1600"/>
            </a:lvl2pPr>
            <a:lvl3pPr marL="822936" indent="0">
              <a:buNone/>
              <a:defRPr sz="1400"/>
            </a:lvl3pPr>
            <a:lvl4pPr marL="1234403" indent="0">
              <a:buNone/>
              <a:defRPr sz="1300"/>
            </a:lvl4pPr>
            <a:lvl5pPr marL="1645871" indent="0">
              <a:buNone/>
              <a:defRPr sz="1300"/>
            </a:lvl5pPr>
            <a:lvl6pPr marL="2057339" indent="0">
              <a:buNone/>
              <a:defRPr sz="1300"/>
            </a:lvl6pPr>
            <a:lvl7pPr marL="2468806" indent="0">
              <a:buNone/>
              <a:defRPr sz="1300"/>
            </a:lvl7pPr>
            <a:lvl8pPr marL="2880274" indent="0">
              <a:buNone/>
              <a:defRPr sz="1300"/>
            </a:lvl8pPr>
            <a:lvl9pPr marL="3291741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F56B5D4-B3B1-43F2-A635-5C18633FE9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03B1B2-9FF6-4942-8DC4-43424A28CA70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21BEC3-3493-4980-BA3E-E5CC1D0E9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670B0C-2E24-4565-AEDA-36BA3953E85F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E3F692-73D8-4EF9-A967-9561110C6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F66EA0-A09F-44A2-911D-A59DD479A8EF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56F171-074E-4200-A985-0FAE8B396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0249"/>
            <a:ext cx="3817620" cy="411622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1980249"/>
            <a:ext cx="3817620" cy="411622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4190CC5-AB31-42D6-85A6-D022DB48D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4478"/>
            <a:ext cx="4040505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68" indent="0">
              <a:buNone/>
              <a:defRPr sz="1800" b="1"/>
            </a:lvl2pPr>
            <a:lvl3pPr marL="822936" indent="0">
              <a:buNone/>
              <a:defRPr sz="1600" b="1"/>
            </a:lvl3pPr>
            <a:lvl4pPr marL="1234403" indent="0">
              <a:buNone/>
              <a:defRPr sz="1400" b="1"/>
            </a:lvl4pPr>
            <a:lvl5pPr marL="1645871" indent="0">
              <a:buNone/>
              <a:defRPr sz="1400" b="1"/>
            </a:lvl5pPr>
            <a:lvl6pPr marL="2057339" indent="0">
              <a:buNone/>
              <a:defRPr sz="1400" b="1"/>
            </a:lvl6pPr>
            <a:lvl7pPr marL="2468806" indent="0">
              <a:buNone/>
              <a:defRPr sz="1400" b="1"/>
            </a:lvl7pPr>
            <a:lvl8pPr marL="2880274" indent="0">
              <a:buNone/>
              <a:defRPr sz="1400" b="1"/>
            </a:lvl8pPr>
            <a:lvl9pPr marL="3291741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560"/>
            <a:ext cx="4040505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870" y="1534478"/>
            <a:ext cx="4041933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68" indent="0">
              <a:buNone/>
              <a:defRPr sz="1800" b="1"/>
            </a:lvl2pPr>
            <a:lvl3pPr marL="822936" indent="0">
              <a:buNone/>
              <a:defRPr sz="1600" b="1"/>
            </a:lvl3pPr>
            <a:lvl4pPr marL="1234403" indent="0">
              <a:buNone/>
              <a:defRPr sz="1400" b="1"/>
            </a:lvl4pPr>
            <a:lvl5pPr marL="1645871" indent="0">
              <a:buNone/>
              <a:defRPr sz="1400" b="1"/>
            </a:lvl5pPr>
            <a:lvl6pPr marL="2057339" indent="0">
              <a:buNone/>
              <a:defRPr sz="1400" b="1"/>
            </a:lvl6pPr>
            <a:lvl7pPr marL="2468806" indent="0">
              <a:buNone/>
              <a:defRPr sz="1400" b="1"/>
            </a:lvl7pPr>
            <a:lvl8pPr marL="2880274" indent="0">
              <a:buNone/>
              <a:defRPr sz="1400" b="1"/>
            </a:lvl8pPr>
            <a:lvl9pPr marL="3291741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870" y="2174560"/>
            <a:ext cx="4041933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59861E1-B17D-40C5-8CA6-AE987567F7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903FE8A-BCDC-4E75-8918-8A7640BB2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2B1468F-C41D-497F-A632-71E550177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895"/>
            <a:ext cx="3008948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4468"/>
            <a:ext cx="3008948" cy="4692015"/>
          </a:xfrm>
        </p:spPr>
        <p:txBody>
          <a:bodyPr/>
          <a:lstStyle>
            <a:lvl1pPr marL="0" indent="0">
              <a:buNone/>
              <a:defRPr sz="1300"/>
            </a:lvl1pPr>
            <a:lvl2pPr marL="411468" indent="0">
              <a:buNone/>
              <a:defRPr sz="1100"/>
            </a:lvl2pPr>
            <a:lvl3pPr marL="822936" indent="0">
              <a:buNone/>
              <a:defRPr sz="900"/>
            </a:lvl3pPr>
            <a:lvl4pPr marL="1234403" indent="0">
              <a:buNone/>
              <a:defRPr sz="800"/>
            </a:lvl4pPr>
            <a:lvl5pPr marL="1645871" indent="0">
              <a:buNone/>
              <a:defRPr sz="800"/>
            </a:lvl5pPr>
            <a:lvl6pPr marL="2057339" indent="0">
              <a:buNone/>
              <a:defRPr sz="800"/>
            </a:lvl6pPr>
            <a:lvl7pPr marL="2468806" indent="0">
              <a:buNone/>
              <a:defRPr sz="800"/>
            </a:lvl7pPr>
            <a:lvl8pPr marL="2880274" indent="0">
              <a:buNone/>
              <a:defRPr sz="800"/>
            </a:lvl8pPr>
            <a:lvl9pPr marL="329174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4DC2C12-A585-4D50-80A2-07BB47A72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5F0F6-11E9-4CF2-B41A-56F3D0FDDB0C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77D62-C649-442B-8582-85993C79B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652" y="4800600"/>
            <a:ext cx="54864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652" y="612934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1468" indent="0">
              <a:buNone/>
              <a:defRPr sz="2500"/>
            </a:lvl2pPr>
            <a:lvl3pPr marL="822936" indent="0">
              <a:buNone/>
              <a:defRPr sz="2200"/>
            </a:lvl3pPr>
            <a:lvl4pPr marL="1234403" indent="0">
              <a:buNone/>
              <a:defRPr sz="1800"/>
            </a:lvl4pPr>
            <a:lvl5pPr marL="1645871" indent="0">
              <a:buNone/>
              <a:defRPr sz="1800"/>
            </a:lvl5pPr>
            <a:lvl6pPr marL="2057339" indent="0">
              <a:buNone/>
              <a:defRPr sz="1800"/>
            </a:lvl6pPr>
            <a:lvl7pPr marL="2468806" indent="0">
              <a:buNone/>
              <a:defRPr sz="1800"/>
            </a:lvl7pPr>
            <a:lvl8pPr marL="2880274" indent="0">
              <a:buNone/>
              <a:defRPr sz="1800"/>
            </a:lvl8pPr>
            <a:lvl9pPr marL="3291741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652" y="5367814"/>
            <a:ext cx="5486400" cy="804386"/>
          </a:xfrm>
        </p:spPr>
        <p:txBody>
          <a:bodyPr/>
          <a:lstStyle>
            <a:lvl1pPr marL="0" indent="0">
              <a:buNone/>
              <a:defRPr sz="1300"/>
            </a:lvl1pPr>
            <a:lvl2pPr marL="411468" indent="0">
              <a:buNone/>
              <a:defRPr sz="1100"/>
            </a:lvl2pPr>
            <a:lvl3pPr marL="822936" indent="0">
              <a:buNone/>
              <a:defRPr sz="900"/>
            </a:lvl3pPr>
            <a:lvl4pPr marL="1234403" indent="0">
              <a:buNone/>
              <a:defRPr sz="800"/>
            </a:lvl4pPr>
            <a:lvl5pPr marL="1645871" indent="0">
              <a:buNone/>
              <a:defRPr sz="800"/>
            </a:lvl5pPr>
            <a:lvl6pPr marL="2057339" indent="0">
              <a:buNone/>
              <a:defRPr sz="800"/>
            </a:lvl6pPr>
            <a:lvl7pPr marL="2468806" indent="0">
              <a:buNone/>
              <a:defRPr sz="800"/>
            </a:lvl7pPr>
            <a:lvl8pPr marL="2880274" indent="0">
              <a:buNone/>
              <a:defRPr sz="800"/>
            </a:lvl8pPr>
            <a:lvl9pPr marL="329174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7D41FEB-BB7E-45C6-8302-403BAC940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D13F518-E952-4BD8-9430-C76EAA1905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8649"/>
            <a:ext cx="1943100" cy="54878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8649"/>
            <a:ext cx="5692140" cy="54878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1086767-1BA2-46BF-A483-8392FED118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267"/>
            <a:ext cx="7772400" cy="14701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B013ADA4-415D-4E84-9628-47FD5F63E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C7DF1A40-DC0C-4CF3-9BF8-32F3C335A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47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947" y="2906078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00"/>
            </a:lvl2pPr>
            <a:lvl3pPr marL="822960" indent="0">
              <a:buNone/>
              <a:defRPr sz="1400"/>
            </a:lvl3pPr>
            <a:lvl4pPr marL="1234440" indent="0">
              <a:buNone/>
              <a:defRPr sz="1300"/>
            </a:lvl4pPr>
            <a:lvl5pPr marL="1645920" indent="0">
              <a:buNone/>
              <a:defRPr sz="1300"/>
            </a:lvl5pPr>
            <a:lvl6pPr marL="2057400" indent="0">
              <a:buNone/>
              <a:defRPr sz="1300"/>
            </a:lvl6pPr>
            <a:lvl7pPr marL="2468880" indent="0">
              <a:buNone/>
              <a:defRPr sz="1300"/>
            </a:lvl7pPr>
            <a:lvl8pPr marL="2880360" indent="0">
              <a:buNone/>
              <a:defRPr sz="1300"/>
            </a:lvl8pPr>
            <a:lvl9pPr marL="32918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AEDE073F-EB4B-4ED8-95C4-C15D1CDD9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0248"/>
            <a:ext cx="3817620" cy="411622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1980248"/>
            <a:ext cx="3817620" cy="411622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3C6BB553-DD3B-421A-A878-5A73EDC73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478"/>
            <a:ext cx="4040505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558"/>
            <a:ext cx="4040505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867" y="1534478"/>
            <a:ext cx="4041933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867" y="2174558"/>
            <a:ext cx="4041933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7403081C-72F7-4ADB-ACEB-7371FDEF5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C6D96FB3-DA3D-477E-B01A-756C82B5A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799CA5A9-44F6-4E22-9CBF-D634171FB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15519-D62D-4AC3-B693-E70EF43D13CF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F7A2C-4E8A-497D-A54B-C9C0D0EE2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892"/>
            <a:ext cx="3008948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4465"/>
            <a:ext cx="3008948" cy="4692015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F87D662D-48DA-486A-BE24-96B54C583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652" y="4800600"/>
            <a:ext cx="54864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652" y="612934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960" indent="0">
              <a:buNone/>
              <a:defRPr sz="220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652" y="5367814"/>
            <a:ext cx="5486400" cy="804386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E3EF7BFB-742B-4154-9E97-36784E721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6FAE8C8B-DFB1-4E6B-993B-9FE80CD83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8648"/>
            <a:ext cx="1943100" cy="54878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8648"/>
            <a:ext cx="5692140" cy="54878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9218C9C6-9BC5-417D-84A5-A77BBEC69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897B1B-F459-4F5B-93CA-3967A4A1A759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30B8B3-4311-416A-B22D-F2A516236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786543-6322-4DE2-AB37-3C08AA37C398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9ACB38-A7CA-4E0F-9C41-D912A22EC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0B5BAB-6C6D-46FB-AB57-019076A53E67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8895DE-49BD-4B62-8110-E0D402B773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9A2430-57CD-4F04-8EF4-5396DBEE009D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709233-7B8B-4B85-862D-2F6DC4421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61510F-7420-4CDE-88A6-65E55BE6756F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9D0863-545D-4882-86FC-5C2AC4B84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DAE3FD-839F-40BA-B069-A68C9E353B65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3FBBE6-12DF-48B0-9E80-4868EBDCEB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7B66A-2375-4A58-BC89-919DBFEF35BE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8190A-1B55-4F6B-98F0-6C5638527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8F12D6-F254-4C45-AC15-4F090D2FEF42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AEA7DC-BED2-444D-A329-5DAD24190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09E5DF-B775-41EF-9ABB-B225866C6CAB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EBAA58-E73A-4197-B623-9EFC5CDB3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83CDC6-0C16-458A-8C9C-036E62349DAB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7E7E9D-00D7-4774-9FC9-7C5D82EAA7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C28243-67B9-411D-B64D-21BB441B8B9D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23CAFB-DA93-429D-9A89-944BE7FCC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71B6F9-B042-45E5-AFCD-A006077D4CCB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E1EC5A-FC5F-4E2D-A088-C473C6D23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304EC1-5AD4-4DA8-B7F5-B37F1D068824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8C28B1-DBDD-432C-B2BC-5E40FD841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C00C95-DF16-40EF-AE04-49F451933215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491391-3773-4D6A-8E49-66A8B07D5F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EE2441-BBBB-4D1C-AE4D-FFF76D7B4184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0F79A9-80D8-43E2-B3A2-DE9C88ABF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9860BF-E5C5-40CF-9307-0278A37BD92B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32CE8A-A04C-4BD6-BA38-2545521DE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38ABBA-98A9-49AD-B9CB-3043A4D3C644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503A42-AE37-4113-9708-AFA26759B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3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8" indent="0">
              <a:buNone/>
              <a:defRPr sz="1600" b="1"/>
            </a:lvl6pPr>
            <a:lvl7pPr marL="2743065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3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8" indent="0">
              <a:buNone/>
              <a:defRPr sz="1600" b="1"/>
            </a:lvl6pPr>
            <a:lvl7pPr marL="2743065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2410E-2B99-4E9F-97DF-4D2EFFC094C4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38BDD-FAB1-4A0A-994C-56540D7B3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AB36B9-AB5F-433F-AA0A-4C70662F18A7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BDDF42-69DA-4B5C-9175-06794605DE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F17680-579D-4D36-808F-2AD84ED358F1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388B45-393A-42AF-AC47-BD096B1C4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40A624-6C91-4C4D-A0D4-13E112CECAFA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CAEA46-584F-4635-A373-B8ABCD2F7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D7AB8D-CD3C-4683-A35E-9380571F6825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B201EC-8C02-43F4-9892-DB05AF945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67761B-4853-4E03-84D3-DB14A0CFAEEB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B88372-63E9-4A60-80EC-F710636E7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F66148-B026-4837-AA6A-0C547FCCCD3C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1DA1E9-A52D-447C-B4CD-0AED00835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4002F2-09C7-4C0C-8011-A24F9DF695F4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076EAF-5FB0-439E-875F-B0274BB5C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C03DED-BD74-4CC3-90DC-D176331F8970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E5AD2E-EFFF-465B-B2B2-01FA888A06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03EF11-D541-453A-847F-17F95CDF4AFB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D8B8A7-0168-4806-B7AA-74B51F7E8B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E8D9AB-3FBB-4310-A925-4270D8775ED5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CA74C3-3A80-4EBC-A669-C991464DD5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92888-C681-4796-A040-D39F08FCD258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881ED-C292-48F9-B28B-3CA55613D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6220E4-1C00-4526-972E-7FBA3DF2BC4D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0FB8A8-3798-4F5F-9EB6-0A1B5AAC3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76E527-B99B-4139-8394-C00C03A5C63C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BD1F34-6E85-400F-95BB-8AB38DB33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A2A019-19C5-44D4-A8B0-6654039E52C5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E31F62-6A8C-483F-89D6-592396F1D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F9A283-6A74-4E77-AF8C-763547F73C47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5725C3-CB6E-4187-888F-CC0FF9215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2FF705-E9E0-4410-A3A2-1EF358C22BEB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72C11C-5A91-442D-9067-64BEED93E1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959ED3-1561-414B-BB4D-541B8893F623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5DE577-5381-4270-8CBB-F1DFBDA850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327EF9-8144-4F02-A8A1-E4CBAFC3ABC5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96054F-EE83-4D1D-A434-C3A3B4E8E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45C7E1-B165-4493-BFD6-58128A2A5703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39B143-D4EA-45EC-9AB3-1F3C043A3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A66E6C-2B90-4554-9D1E-EEDD452F2621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DD554A-94A2-448B-9A6E-E803C888AB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32FA44-D288-4531-B35D-F66B454BBC57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89065E-DC19-4975-AFDC-98698C272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CB307-4BAF-4F81-85D6-962AF983E8E3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6DDF-FB44-4948-A378-4B61EAAD8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052A36-107E-40D0-A09E-95789E0D1F0F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9A5F65-A9E5-4FA5-AB66-D4E04615B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EEE829-03C1-424C-BE09-B028B8F57CC3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F2C622-02CF-4F53-80B8-113790ABA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345BB5-3AC6-400E-B042-019162B6D9FB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13EB48-1E98-402B-9659-C386076C71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522251-A5E2-42BF-9B46-0DA3527095AD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66573C-D900-4007-9D4D-05F422863A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3AFB18-E922-4A3A-99E6-59CF37FFF2B2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A88CA2-3C21-46E2-BC3B-0E4C5321C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5339FE-8098-4D14-8EF9-010A0A47B3F7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82FF79-872A-40C7-8B63-50CFE47CE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A91ED5-8D72-4B18-9FEA-CCCF710800E7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890B7D-F096-4F15-918F-6C478410B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7F0F3-8B64-4DC3-BF3A-BA2DE9942829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73D5E-E397-4E85-8E89-88340A148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99B76-A5F4-4574-8EB5-E894870CF251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2E227-C04C-43CD-AF7F-90EA2B4BC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A308A-969A-4CF7-90FB-E10F7D23897F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F4BE0-2508-41B3-994B-DA583119D0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3" indent="0">
              <a:buNone/>
              <a:defRPr sz="900"/>
            </a:lvl4pPr>
            <a:lvl5pPr marL="1828710" indent="0">
              <a:buNone/>
              <a:defRPr sz="900"/>
            </a:lvl5pPr>
            <a:lvl6pPr marL="2285888" indent="0">
              <a:buNone/>
              <a:defRPr sz="900"/>
            </a:lvl6pPr>
            <a:lvl7pPr marL="2743065" indent="0">
              <a:buNone/>
              <a:defRPr sz="900"/>
            </a:lvl7pPr>
            <a:lvl8pPr marL="3200240" indent="0">
              <a:buNone/>
              <a:defRPr sz="900"/>
            </a:lvl8pPr>
            <a:lvl9pPr marL="36574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C3694-5CF8-4A4D-AD56-3EFCAB3B3C0B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F7942-8AA2-453E-B858-1D861EC51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E48CF-6E0F-486C-B5C4-87CE4B137CC1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3B0FD-F6DE-4964-99D7-F0574E66E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3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8" indent="0">
              <a:buNone/>
              <a:defRPr sz="1600" b="1"/>
            </a:lvl6pPr>
            <a:lvl7pPr marL="2743065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3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8" indent="0">
              <a:buNone/>
              <a:defRPr sz="1600" b="1"/>
            </a:lvl6pPr>
            <a:lvl7pPr marL="2743065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0E6DA-FDE9-42D1-9008-908BDA188CE2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BFAD5-4B7E-4C91-BE0F-BF8D06A13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4D7A8-0BC6-41A6-9939-9799E7D473BE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3EC56-8846-4661-9EF4-234051174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5F6B4-A81F-404A-80CD-44CB3717B9E5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36021-EE0E-4A1D-A7EE-69693C2750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3" indent="0">
              <a:buNone/>
              <a:defRPr sz="900"/>
            </a:lvl4pPr>
            <a:lvl5pPr marL="1828710" indent="0">
              <a:buNone/>
              <a:defRPr sz="900"/>
            </a:lvl5pPr>
            <a:lvl6pPr marL="2285888" indent="0">
              <a:buNone/>
              <a:defRPr sz="900"/>
            </a:lvl6pPr>
            <a:lvl7pPr marL="2743065" indent="0">
              <a:buNone/>
              <a:defRPr sz="900"/>
            </a:lvl7pPr>
            <a:lvl8pPr marL="3200240" indent="0">
              <a:buNone/>
              <a:defRPr sz="900"/>
            </a:lvl8pPr>
            <a:lvl9pPr marL="36574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E527F-889C-4F7C-BAB0-2E53C8C436FD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56F05-312B-4C46-95A3-91EC9BA7B4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3" indent="0">
              <a:buNone/>
              <a:defRPr sz="2000"/>
            </a:lvl4pPr>
            <a:lvl5pPr marL="1828710" indent="0">
              <a:buNone/>
              <a:defRPr sz="2000"/>
            </a:lvl5pPr>
            <a:lvl6pPr marL="2285888" indent="0">
              <a:buNone/>
              <a:defRPr sz="2000"/>
            </a:lvl6pPr>
            <a:lvl7pPr marL="2743065" indent="0">
              <a:buNone/>
              <a:defRPr sz="2000"/>
            </a:lvl7pPr>
            <a:lvl8pPr marL="3200240" indent="0">
              <a:buNone/>
              <a:defRPr sz="2000"/>
            </a:lvl8pPr>
            <a:lvl9pPr marL="365741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3" indent="0">
              <a:buNone/>
              <a:defRPr sz="900"/>
            </a:lvl4pPr>
            <a:lvl5pPr marL="1828710" indent="0">
              <a:buNone/>
              <a:defRPr sz="900"/>
            </a:lvl5pPr>
            <a:lvl6pPr marL="2285888" indent="0">
              <a:buNone/>
              <a:defRPr sz="900"/>
            </a:lvl6pPr>
            <a:lvl7pPr marL="2743065" indent="0">
              <a:buNone/>
              <a:defRPr sz="900"/>
            </a:lvl7pPr>
            <a:lvl8pPr marL="3200240" indent="0">
              <a:buNone/>
              <a:defRPr sz="900"/>
            </a:lvl8pPr>
            <a:lvl9pPr marL="36574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E3F19-69B1-4547-8B5A-D6ED32A5F9BB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F6FD6-3582-44E6-A934-2E7969B8D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8B044-7B06-4678-8798-1C1134239682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21679-7BA1-45C7-8560-1AEBB79D1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C155B-6142-4C31-B5A2-A9FCF256DBF5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16040-A1B0-4390-8453-F1BE9DFB8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F8E80-6F0C-4BAB-994D-D9C3CAB5890C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5655D-BE14-4780-9FDF-9A6758794E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EA7EB-3B6A-4A0A-9557-724A1FCE3201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22494-F859-41C1-916C-D300267B8E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3" indent="0">
              <a:buNone/>
              <a:defRPr sz="2000"/>
            </a:lvl4pPr>
            <a:lvl5pPr marL="1828710" indent="0">
              <a:buNone/>
              <a:defRPr sz="2000"/>
            </a:lvl5pPr>
            <a:lvl6pPr marL="2285888" indent="0">
              <a:buNone/>
              <a:defRPr sz="2000"/>
            </a:lvl6pPr>
            <a:lvl7pPr marL="2743065" indent="0">
              <a:buNone/>
              <a:defRPr sz="2000"/>
            </a:lvl7pPr>
            <a:lvl8pPr marL="3200240" indent="0">
              <a:buNone/>
              <a:defRPr sz="2000"/>
            </a:lvl8pPr>
            <a:lvl9pPr marL="365741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3" indent="0">
              <a:buNone/>
              <a:defRPr sz="900"/>
            </a:lvl4pPr>
            <a:lvl5pPr marL="1828710" indent="0">
              <a:buNone/>
              <a:defRPr sz="900"/>
            </a:lvl5pPr>
            <a:lvl6pPr marL="2285888" indent="0">
              <a:buNone/>
              <a:defRPr sz="900"/>
            </a:lvl6pPr>
            <a:lvl7pPr marL="2743065" indent="0">
              <a:buNone/>
              <a:defRPr sz="900"/>
            </a:lvl7pPr>
            <a:lvl8pPr marL="3200240" indent="0">
              <a:buNone/>
              <a:defRPr sz="900"/>
            </a:lvl8pPr>
            <a:lvl9pPr marL="36574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1E5FF-3A14-4F40-B6A5-4417F2480D0A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FA810-D2B0-4F96-A4AD-B697369F46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790E9-70BF-4ABD-9688-CC13629E5F47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2F178-176B-4039-9605-AC42A9471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72D7A-CBEE-4E3B-A493-AC62E1F378E3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0CF81-2044-45EC-B861-EB43EF74F3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3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8" indent="0">
              <a:buNone/>
              <a:defRPr sz="1600" b="1"/>
            </a:lvl6pPr>
            <a:lvl7pPr marL="2743065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3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8" indent="0">
              <a:buNone/>
              <a:defRPr sz="1600" b="1"/>
            </a:lvl6pPr>
            <a:lvl7pPr marL="2743065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7B15B-E8CC-48C5-A370-5C8BC8FF6D13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DB8E-599E-4C9C-8E0D-5F570DF9A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44178-835F-4C8A-8957-E289AABB16C5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778B8-5486-4F2E-8C6C-9D97CE1B1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95CC9-F909-457B-8B0C-F53A2DD93E84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C1B75-AC8B-4C07-A917-51FE3E5C2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3" indent="0">
              <a:buNone/>
              <a:defRPr sz="900"/>
            </a:lvl4pPr>
            <a:lvl5pPr marL="1828710" indent="0">
              <a:buNone/>
              <a:defRPr sz="900"/>
            </a:lvl5pPr>
            <a:lvl6pPr marL="2285888" indent="0">
              <a:buNone/>
              <a:defRPr sz="900"/>
            </a:lvl6pPr>
            <a:lvl7pPr marL="2743065" indent="0">
              <a:buNone/>
              <a:defRPr sz="900"/>
            </a:lvl7pPr>
            <a:lvl8pPr marL="3200240" indent="0">
              <a:buNone/>
              <a:defRPr sz="900"/>
            </a:lvl8pPr>
            <a:lvl9pPr marL="36574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4E9C6-B62B-448C-A24F-CBC40FC1DB28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00DE9-879E-4378-BE7D-474E1C9D4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3" indent="0">
              <a:buNone/>
              <a:defRPr sz="2000"/>
            </a:lvl4pPr>
            <a:lvl5pPr marL="1828710" indent="0">
              <a:buNone/>
              <a:defRPr sz="2000"/>
            </a:lvl5pPr>
            <a:lvl6pPr marL="2285888" indent="0">
              <a:buNone/>
              <a:defRPr sz="2000"/>
            </a:lvl6pPr>
            <a:lvl7pPr marL="2743065" indent="0">
              <a:buNone/>
              <a:defRPr sz="2000"/>
            </a:lvl7pPr>
            <a:lvl8pPr marL="3200240" indent="0">
              <a:buNone/>
              <a:defRPr sz="2000"/>
            </a:lvl8pPr>
            <a:lvl9pPr marL="365741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3" indent="0">
              <a:buNone/>
              <a:defRPr sz="900"/>
            </a:lvl4pPr>
            <a:lvl5pPr marL="1828710" indent="0">
              <a:buNone/>
              <a:defRPr sz="900"/>
            </a:lvl5pPr>
            <a:lvl6pPr marL="2285888" indent="0">
              <a:buNone/>
              <a:defRPr sz="900"/>
            </a:lvl6pPr>
            <a:lvl7pPr marL="2743065" indent="0">
              <a:buNone/>
              <a:defRPr sz="900"/>
            </a:lvl7pPr>
            <a:lvl8pPr marL="3200240" indent="0">
              <a:buNone/>
              <a:defRPr sz="900"/>
            </a:lvl8pPr>
            <a:lvl9pPr marL="36574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3CF13-2409-41DA-B3A5-EE8F5DB889A7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52F89-7926-49F0-AB34-AF4A1579A0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ADFEF-F994-4A34-A5B8-48AD08A0EAF1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AE00F-7A18-47E3-AF08-0D58DD6547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A78C4-902D-40AD-8CDC-CFEC1CA7406D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D1B1E-1307-4F0E-A783-FDD584BFEB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00B23-68F8-46F7-A8A3-087FB07B18B0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85A51-ACCA-45C2-AEF1-C1F02D9DC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99.xml"/><Relationship Id="rId2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6.xml"/><Relationship Id="rId8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1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27.xml"/><Relationship Id="rId8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2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38.xml"/><Relationship Id="rId8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Relationship Id="rId11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1.xml"/><Relationship Id="rId8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9.xml"/><Relationship Id="rId5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2.xml"/><Relationship Id="rId8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9.xml"/><Relationship Id="rId4" Type="http://schemas.openxmlformats.org/officeDocument/2006/relationships/slideLayout" Target="../slideLayouts/slideLayout80.xml"/><Relationship Id="rId5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3.xml"/><Relationship Id="rId8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9.xml"/><Relationship Id="rId3" Type="http://schemas.openxmlformats.org/officeDocument/2006/relationships/slideLayout" Target="../slideLayouts/slideLayout90.xml"/><Relationship Id="rId4" Type="http://schemas.openxmlformats.org/officeDocument/2006/relationships/slideLayout" Target="../slideLayouts/slideLayout91.xml"/><Relationship Id="rId5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4.xml"/><Relationship Id="rId8" Type="http://schemas.openxmlformats.org/officeDocument/2006/relationships/slideLayout" Target="../slideLayouts/slideLayout95.xml"/><Relationship Id="rId9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6" rIns="91436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6" rIns="91436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36" tIns="45716" rIns="91436" bIns="45716" rtlCol="0" anchor="ctr"/>
          <a:lstStyle>
            <a:lvl1pPr algn="l" defTabSz="9143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14F96F-2F9F-4B97-9A5A-CE95F97370DE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6" rIns="91436" bIns="45716" rtlCol="0" anchor="ctr"/>
          <a:lstStyle>
            <a:lvl1pPr algn="ctr" defTabSz="9143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6" rIns="91436" bIns="45716" rtlCol="0" anchor="ctr"/>
          <a:lstStyle>
            <a:lvl1pPr algn="r" defTabSz="9143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B2EC45-FBB0-46CA-A744-9BFB80A41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0" r:id="rId2"/>
    <p:sldLayoutId id="2147483959" r:id="rId3"/>
    <p:sldLayoutId id="2147483958" r:id="rId4"/>
    <p:sldLayoutId id="2147483957" r:id="rId5"/>
    <p:sldLayoutId id="2147483956" r:id="rId6"/>
    <p:sldLayoutId id="2147483955" r:id="rId7"/>
    <p:sldLayoutId id="2147483954" r:id="rId8"/>
    <p:sldLayoutId id="2147483953" r:id="rId9"/>
    <p:sldLayoutId id="2147483952" r:id="rId10"/>
    <p:sldLayoutId id="2147483951" r:id="rId11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5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6" rIns="91436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05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6" rIns="91436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36" tIns="45716" rIns="91436" bIns="45716" rtlCol="0" anchor="ctr"/>
          <a:lstStyle>
            <a:lvl1pPr algn="l" defTabSz="9143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67550F-68E2-48EA-97BA-1BD6FDF10A7C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6" rIns="91436" bIns="45716" rtlCol="0" anchor="ctr"/>
          <a:lstStyle>
            <a:lvl1pPr algn="ctr" defTabSz="9143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6" rIns="91436" bIns="45716" rtlCol="0" anchor="ctr"/>
          <a:lstStyle>
            <a:lvl1pPr algn="r" defTabSz="9143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8570F1-B4E6-464F-9286-53AF39549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3" r:id="rId2"/>
    <p:sldLayoutId id="2147483992" r:id="rId3"/>
    <p:sldLayoutId id="2147483991" r:id="rId4"/>
    <p:sldLayoutId id="2147483990" r:id="rId5"/>
    <p:sldLayoutId id="2147483989" r:id="rId6"/>
    <p:sldLayoutId id="2147483988" r:id="rId7"/>
    <p:sldLayoutId id="2147483987" r:id="rId8"/>
    <p:sldLayoutId id="2147483986" r:id="rId9"/>
    <p:sldLayoutId id="2147483985" r:id="rId10"/>
    <p:sldLayoutId id="2147483984" r:id="rId11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5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8013"/>
            <a:ext cx="77724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292" tIns="41148" rIns="82292" bIns="411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79613"/>
            <a:ext cx="7772400" cy="411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292" tIns="41148" rIns="82292" bIns="41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65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2" tIns="41148" rIns="82292" bIns="41148" numCol="1" anchor="t" anchorCtr="0" compatLnSpc="1">
            <a:prstTxWarp prst="textNoShape">
              <a:avLst/>
            </a:prstTxWarp>
          </a:bodyPr>
          <a:lstStyle>
            <a:lvl1pPr defTabSz="914355">
              <a:defRPr sz="1300">
                <a:solidFill>
                  <a:srgbClr val="000000"/>
                </a:solidFill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2613" y="6248400"/>
            <a:ext cx="28987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2" tIns="41148" rIns="82292" bIns="41148" numCol="1" anchor="t" anchorCtr="0" compatLnSpc="1">
            <a:prstTxWarp prst="textNoShape">
              <a:avLst/>
            </a:prstTxWarp>
          </a:bodyPr>
          <a:lstStyle>
            <a:lvl1pPr algn="ctr" defTabSz="914355">
              <a:defRPr sz="1300">
                <a:solidFill>
                  <a:srgbClr val="000000"/>
                </a:solidFill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1613" y="6248400"/>
            <a:ext cx="19081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2" tIns="41148" rIns="82292" bIns="41148" numCol="1" anchor="t" anchorCtr="0" compatLnSpc="1">
            <a:prstTxWarp prst="textNoShape">
              <a:avLst/>
            </a:prstTxWarp>
          </a:bodyPr>
          <a:lstStyle>
            <a:lvl1pPr algn="r" defTabSz="914355">
              <a:defRPr sz="1300">
                <a:solidFill>
                  <a:srgbClr val="000000"/>
                </a:solidFill>
                <a:latin typeface="Times New Roman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D4CD2269-0F0E-4A0B-BB40-E7B5F0D35A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1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" charset="0"/>
          <a:ea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" charset="0"/>
          <a:ea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" charset="0"/>
          <a:ea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" charset="0"/>
          <a:ea typeface="ＭＳ Ｐゴシック" pitchFamily="1" charset="-128"/>
        </a:defRPr>
      </a:lvl5pPr>
      <a:lvl6pPr marL="41146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" charset="0"/>
        </a:defRPr>
      </a:lvl6pPr>
      <a:lvl7pPr marL="82292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" charset="0"/>
        </a:defRPr>
      </a:lvl7pPr>
      <a:lvl8pPr marL="1234379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" charset="0"/>
        </a:defRPr>
      </a:lvl8pPr>
      <a:lvl9pPr marL="1645837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" charset="0"/>
        </a:defRPr>
      </a:lvl9pPr>
    </p:titleStyle>
    <p:bodyStyle>
      <a:lvl1pPr marL="307975" indent="-307975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1pPr>
      <a:lvl2pPr marL="668338" indent="-255588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ＭＳ Ｐゴシック" pitchFamily="1" charset="-128"/>
        </a:defRPr>
      </a:lvl2pPr>
      <a:lvl3pPr marL="1027113" indent="-204788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1" charset="-128"/>
        </a:defRPr>
      </a:lvl3pPr>
      <a:lvl4pPr marL="1439863" indent="-20478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1" charset="-128"/>
        </a:defRPr>
      </a:lvl4pPr>
      <a:lvl5pPr marL="1851025" indent="-204788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1" charset="-128"/>
        </a:defRPr>
      </a:lvl5pPr>
      <a:lvl6pPr marL="2263028" indent="-20573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ＭＳ Ｐゴシック" pitchFamily="1" charset="-128"/>
        </a:defRPr>
      </a:lvl6pPr>
      <a:lvl7pPr marL="2674485" indent="-20573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ＭＳ Ｐゴシック" pitchFamily="1" charset="-128"/>
        </a:defRPr>
      </a:lvl7pPr>
      <a:lvl8pPr marL="3085945" indent="-20573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ＭＳ Ｐゴシック" pitchFamily="1" charset="-128"/>
        </a:defRPr>
      </a:lvl8pPr>
      <a:lvl9pPr marL="3497405" indent="-20573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114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60" algn="l" defTabSz="4114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20" algn="l" defTabSz="4114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379" algn="l" defTabSz="4114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837" algn="l" defTabSz="4114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297" algn="l" defTabSz="4114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757" algn="l" defTabSz="4114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216" algn="l" defTabSz="4114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675" algn="l" defTabSz="4114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5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EA047D3-583D-428E-B004-6EEC91F31A61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AC2D490-104D-48FF-91B4-047D81EBF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74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272B584-7AE9-4C32-9EBD-5658CF99FBFF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8E60E57-FB1C-413A-BFB7-CC7899115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8013"/>
            <a:ext cx="77724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293" tIns="41148" rIns="82293" bIns="411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79613"/>
            <a:ext cx="7772400" cy="411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293" tIns="41148" rIns="82293" bIns="41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65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3" tIns="41148" rIns="82293" bIns="41148" numCol="1" anchor="t" anchorCtr="0" compatLnSpc="1">
            <a:prstTxWarp prst="textNoShape">
              <a:avLst/>
            </a:prstTxWarp>
          </a:bodyPr>
          <a:lstStyle>
            <a:lvl1pPr defTabSz="914373">
              <a:defRPr sz="1300">
                <a:solidFill>
                  <a:srgbClr val="000000"/>
                </a:solidFill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2613" y="6248400"/>
            <a:ext cx="28987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3" tIns="41148" rIns="82293" bIns="41148" numCol="1" anchor="t" anchorCtr="0" compatLnSpc="1">
            <a:prstTxWarp prst="textNoShape">
              <a:avLst/>
            </a:prstTxWarp>
          </a:bodyPr>
          <a:lstStyle>
            <a:lvl1pPr algn="ctr" defTabSz="914373">
              <a:defRPr sz="1300">
                <a:solidFill>
                  <a:srgbClr val="000000"/>
                </a:solidFill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1613" y="6248400"/>
            <a:ext cx="19081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3" tIns="41148" rIns="82293" bIns="41148" numCol="1" anchor="t" anchorCtr="0" compatLnSpc="1">
            <a:prstTxWarp prst="textNoShape">
              <a:avLst/>
            </a:prstTxWarp>
          </a:bodyPr>
          <a:lstStyle>
            <a:lvl1pPr algn="r" defTabSz="914373">
              <a:defRPr sz="1300">
                <a:solidFill>
                  <a:srgbClr val="000000"/>
                </a:solidFill>
                <a:latin typeface="Times New Roman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6E9A3501-19F1-4FFA-AC6F-2630FE66E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1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" charset="0"/>
          <a:ea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" charset="0"/>
          <a:ea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" charset="0"/>
          <a:ea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" charset="0"/>
          <a:ea typeface="ＭＳ Ｐゴシック" pitchFamily="1" charset="-128"/>
        </a:defRPr>
      </a:lvl5pPr>
      <a:lvl6pPr marL="411468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" charset="0"/>
        </a:defRPr>
      </a:lvl6pPr>
      <a:lvl7pPr marL="822936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" charset="0"/>
        </a:defRPr>
      </a:lvl7pPr>
      <a:lvl8pPr marL="1234403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" charset="0"/>
        </a:defRPr>
      </a:lvl8pPr>
      <a:lvl9pPr marL="1645871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" charset="0"/>
        </a:defRPr>
      </a:lvl9pPr>
    </p:titleStyle>
    <p:bodyStyle>
      <a:lvl1pPr marL="307975" indent="-307975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1pPr>
      <a:lvl2pPr marL="668338" indent="-255588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ＭＳ Ｐゴシック" pitchFamily="1" charset="-128"/>
        </a:defRPr>
      </a:lvl2pPr>
      <a:lvl3pPr marL="1027113" indent="-204788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1" charset="-128"/>
        </a:defRPr>
      </a:lvl3pPr>
      <a:lvl4pPr marL="1439863" indent="-20478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1" charset="-128"/>
        </a:defRPr>
      </a:lvl4pPr>
      <a:lvl5pPr marL="1851025" indent="-204788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1" charset="-128"/>
        </a:defRPr>
      </a:lvl5pPr>
      <a:lvl6pPr marL="2263073" indent="-205734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ＭＳ Ｐゴシック" pitchFamily="1" charset="-128"/>
        </a:defRPr>
      </a:lvl6pPr>
      <a:lvl7pPr marL="2674539" indent="-205734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ＭＳ Ｐゴシック" pitchFamily="1" charset="-128"/>
        </a:defRPr>
      </a:lvl7pPr>
      <a:lvl8pPr marL="3086007" indent="-205734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ＭＳ Ｐゴシック" pitchFamily="1" charset="-128"/>
        </a:defRPr>
      </a:lvl8pPr>
      <a:lvl9pPr marL="3497475" indent="-205734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114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68" algn="l" defTabSz="4114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36" algn="l" defTabSz="4114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03" algn="l" defTabSz="4114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871" algn="l" defTabSz="4114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339" algn="l" defTabSz="4114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06" algn="l" defTabSz="4114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274" algn="l" defTabSz="4114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741" algn="l" defTabSz="4114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8013"/>
            <a:ext cx="77724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79613"/>
            <a:ext cx="7772400" cy="411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65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2613" y="6248400"/>
            <a:ext cx="28987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1613" y="6248400"/>
            <a:ext cx="19081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DB780552-0161-4589-ADAD-71C0734AA0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1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" charset="0"/>
          <a:ea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" charset="0"/>
          <a:ea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" charset="0"/>
          <a:ea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" charset="0"/>
          <a:ea typeface="ＭＳ Ｐゴシック" pitchFamily="1" charset="-128"/>
        </a:defRPr>
      </a:lvl5pPr>
      <a:lvl6pPr marL="41148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" charset="0"/>
        </a:defRPr>
      </a:lvl9pPr>
    </p:titleStyle>
    <p:bodyStyle>
      <a:lvl1pPr marL="307975" indent="-307975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1pPr>
      <a:lvl2pPr marL="668338" indent="-257175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ＭＳ Ｐゴシック" pitchFamily="1" charset="-128"/>
        </a:defRPr>
      </a:lvl2pPr>
      <a:lvl3pPr marL="1028700" indent="-204788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1" charset="-128"/>
        </a:defRPr>
      </a:lvl3pPr>
      <a:lvl4pPr marL="1439863" indent="-20478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1" charset="-128"/>
        </a:defRPr>
      </a:lvl4pPr>
      <a:lvl5pPr marL="1851025" indent="-204788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1" charset="-128"/>
        </a:defRPr>
      </a:lvl5pPr>
      <a:lvl6pPr marL="226314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ＭＳ Ｐゴシック" pitchFamily="1" charset="-128"/>
        </a:defRPr>
      </a:lvl6pPr>
      <a:lvl7pPr marL="267462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ＭＳ Ｐゴシック" pitchFamily="1" charset="-128"/>
        </a:defRPr>
      </a:lvl7pPr>
      <a:lvl8pPr marL="308610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ＭＳ Ｐゴシック" pitchFamily="1" charset="-128"/>
        </a:defRPr>
      </a:lvl8pPr>
      <a:lvl9pPr marL="349758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1BAA108-2050-4A5C-BE69-22DD4BAEDA6F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34FD29D-25CA-4225-89DF-8A7D9F5B7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01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D58EFA0-7184-439B-BB66-35C67E9C5F31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335BF92-D288-49FC-BFD2-3959FAAA1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D82CF3C-0BA5-4F01-B84C-A87A82624E35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CFF65E0-4B63-4991-B424-060D019C0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37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264784A-3F67-45C0-9690-DD01B3BCD36D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C237AE1-CB4C-44DD-98BA-5C03460D7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6" rIns="91436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60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6" rIns="91436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36" tIns="45716" rIns="91436" bIns="45716" rtlCol="0" anchor="ctr"/>
          <a:lstStyle>
            <a:lvl1pPr algn="l" defTabSz="9143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35C579-6A1C-47EA-9017-8F4F84DC31EF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6" rIns="91436" bIns="45716" rtlCol="0" anchor="ctr"/>
          <a:lstStyle>
            <a:lvl1pPr algn="ctr" defTabSz="9143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6" rIns="91436" bIns="45716" rtlCol="0" anchor="ctr"/>
          <a:lstStyle>
            <a:lvl1pPr algn="r" defTabSz="9143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D04AED-835D-4649-A455-174F2D172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1" r:id="rId2"/>
    <p:sldLayoutId id="2147483970" r:id="rId3"/>
    <p:sldLayoutId id="2147483969" r:id="rId4"/>
    <p:sldLayoutId id="2147483968" r:id="rId5"/>
    <p:sldLayoutId id="2147483967" r:id="rId6"/>
    <p:sldLayoutId id="2147483966" r:id="rId7"/>
    <p:sldLayoutId id="2147483965" r:id="rId8"/>
    <p:sldLayoutId id="2147483964" r:id="rId9"/>
    <p:sldLayoutId id="2147483963" r:id="rId10"/>
    <p:sldLayoutId id="2147483962" r:id="rId11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5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6" rIns="91436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830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6" rIns="91436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36" tIns="45716" rIns="91436" bIns="45716" rtlCol="0" anchor="ctr"/>
          <a:lstStyle>
            <a:lvl1pPr algn="l" defTabSz="9143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D3223E-67EF-4892-A70F-80A50642C4CC}" type="datetimeFigureOut">
              <a:rPr lang="en-US"/>
              <a:pPr>
                <a:defRPr/>
              </a:pPr>
              <a:t>10/20/12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6" rIns="91436" bIns="45716" rtlCol="0" anchor="ctr"/>
          <a:lstStyle>
            <a:lvl1pPr algn="ctr" defTabSz="9143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6" rIns="91436" bIns="45716" rtlCol="0" anchor="ctr"/>
          <a:lstStyle>
            <a:lvl1pPr algn="r" defTabSz="9143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A23253-0A04-4523-974D-E2E401D58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2" r:id="rId2"/>
    <p:sldLayoutId id="2147483981" r:id="rId3"/>
    <p:sldLayoutId id="2147483980" r:id="rId4"/>
    <p:sldLayoutId id="2147483979" r:id="rId5"/>
    <p:sldLayoutId id="2147483978" r:id="rId6"/>
    <p:sldLayoutId id="2147483977" r:id="rId7"/>
    <p:sldLayoutId id="2147483976" r:id="rId8"/>
    <p:sldLayoutId id="2147483975" r:id="rId9"/>
    <p:sldLayoutId id="2147483974" r:id="rId10"/>
    <p:sldLayoutId id="2147483973" r:id="rId11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5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hyperlink" Target="http://marcomponline.com/chadtest/Class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image" Target="../media/image6.png"/><Relationship Id="rId3" Type="http://schemas.openxmlformats.org/officeDocument/2006/relationships/hyperlink" Target="http://codiqa.com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image" Target="../media/image7.png"/><Relationship Id="rId3" Type="http://schemas.openxmlformats.org/officeDocument/2006/relationships/hyperlink" Target="http://jquerymobile.com/themeroller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Relationship Id="rId2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Relationship Id="rId2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hyperlink" Target="http://m.novarelibrary.com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hyperlink" Target="http://getfirebug.com/" TargetMode="External"/><Relationship Id="rId1" Type="http://schemas.openxmlformats.org/officeDocument/2006/relationships/slideLayout" Target="../slideLayouts/slideLayout67.xml"/><Relationship Id="rId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validator.w3.org/mobile/" TargetMode="External"/><Relationship Id="rId3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ready.mobi/" TargetMode="External"/><Relationship Id="rId3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code.google.com/p/iui/" TargetMode="External"/><Relationship Id="rId4" Type="http://schemas.openxmlformats.org/officeDocument/2006/relationships/hyperlink" Target="http://sourceforge.net/projects/mitmobileweb/" TargetMode="External"/><Relationship Id="rId5" Type="http://schemas.openxmlformats.org/officeDocument/2006/relationships/hyperlink" Target="http://detectmobilebrowsers.mobi/" TargetMode="External"/><Relationship Id="rId6" Type="http://schemas.openxmlformats.org/officeDocument/2006/relationships/hyperlink" Target="http://rabin.mobi/http" TargetMode="External"/><Relationship Id="rId1" Type="http://schemas.openxmlformats.org/officeDocument/2006/relationships/slideLayout" Target="../slideLayouts/slideLayout111.xml"/><Relationship Id="rId2" Type="http://schemas.openxmlformats.org/officeDocument/2006/relationships/hyperlink" Target="http://www.adobe.com/products/creativesuite/devicecentral/" TargetMode="External"/></Relationships>
</file>

<file path=ppt/slides/_rels/slide33.xml.rels><?xml version="1.0" encoding="UTF-8" standalone="yes"?>
<Relationships xmlns="http://schemas.openxmlformats.org/package/2006/relationships"><Relationship Id="rId11" Type="http://schemas.openxmlformats.org/officeDocument/2006/relationships/hyperlink" Target="http://msdn.microsoft.com/en-us/windowsmobile/default.aspx" TargetMode="External"/><Relationship Id="rId12" Type="http://schemas.openxmlformats.org/officeDocument/2006/relationships/hyperlink" Target="http://java.sun.com/javame/reference/apis.jsp" TargetMode="External"/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mobilephoneemulator.com/" TargetMode="External"/><Relationship Id="rId3" Type="http://schemas.openxmlformats.org/officeDocument/2006/relationships/hyperlink" Target="http://mtld.mobi/emulator.php" TargetMode="External"/><Relationship Id="rId4" Type="http://schemas.openxmlformats.org/officeDocument/2006/relationships/hyperlink" Target="http://www.opera.com/mobile/demo/" TargetMode="External"/><Relationship Id="rId5" Type="http://schemas.openxmlformats.org/officeDocument/2006/relationships/hyperlink" Target="http://pukupi.com/post/2059/" TargetMode="External"/><Relationship Id="rId6" Type="http://schemas.openxmlformats.org/officeDocument/2006/relationships/hyperlink" Target="http://pukupi.com/post/2059" TargetMode="External"/><Relationship Id="rId7" Type="http://schemas.openxmlformats.org/officeDocument/2006/relationships/hyperlink" Target="http://developer.android.com/guide/developing/tools/emulator.html" TargetMode="External"/><Relationship Id="rId8" Type="http://schemas.openxmlformats.org/officeDocument/2006/relationships/hyperlink" Target="https://www.blackberry.com/Downloads/entry.do?code=060AD92489947D410D897474079C1477" TargetMode="External"/><Relationship Id="rId9" Type="http://schemas.openxmlformats.org/officeDocument/2006/relationships/hyperlink" Target="http://developer.apple.com/iphone/" TargetMode="External"/><Relationship Id="rId10" Type="http://schemas.openxmlformats.org/officeDocument/2006/relationships/hyperlink" Target="http://developer.palm.com/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Relationship Id="rId1" Type="http://schemas.openxmlformats.org/officeDocument/2006/relationships/slideLayout" Target="../slideLayouts/slideLayout133.xml"/><Relationship Id="rId2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gif"/><Relationship Id="rId1" Type="http://schemas.openxmlformats.org/officeDocument/2006/relationships/slideLayout" Target="../slideLayouts/slideLayout127.xml"/><Relationship Id="rId2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image" Target="../media/image1.wmf"/><Relationship Id="rId3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hyperlink" Target="http://goo.gl/zSeDU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hyperlink" Target="http://jquerymobile.com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3"/>
          <p:cNvSpPr>
            <a:spLocks noChangeArrowheads="1"/>
          </p:cNvSpPr>
          <p:nvPr/>
        </p:nvSpPr>
        <p:spPr bwMode="auto">
          <a:xfrm>
            <a:off x="609600" y="2514600"/>
            <a:ext cx="8001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6" rIns="91436" bIns="45716">
            <a:spAutoFit/>
          </a:bodyPr>
          <a:lstStyle/>
          <a:p>
            <a:pPr algn="ctr"/>
            <a:r>
              <a:rPr lang="en-US" sz="3200">
                <a:latin typeface="Calibri" pitchFamily="34" charset="0"/>
              </a:rPr>
              <a:t>Building a Simple Mobile-optimized Web App/Site Using the jQuery Mobile Framework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Title 1"/>
          <p:cNvSpPr>
            <a:spLocks noGrp="1"/>
          </p:cNvSpPr>
          <p:nvPr>
            <p:ph type="title"/>
          </p:nvPr>
        </p:nvSpPr>
        <p:spPr>
          <a:xfrm>
            <a:off x="914400" y="2514600"/>
            <a:ext cx="7315200" cy="2667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Getting Started!</a:t>
            </a:r>
            <a:br>
              <a:rPr lang="en-US" sz="4000" dirty="0" smtClean="0"/>
            </a:br>
            <a:r>
              <a:rPr lang="en-US" sz="4000" dirty="0" smtClean="0"/>
              <a:t>Let’s build something</a:t>
            </a:r>
            <a:r>
              <a:rPr lang="en-US" sz="4000" dirty="0" smtClean="0"/>
              <a:t>.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Handout</a:t>
            </a:r>
            <a:r>
              <a:rPr lang="en-US" sz="4000" dirty="0" smtClean="0"/>
              <a:t>: http://</a:t>
            </a:r>
            <a:r>
              <a:rPr lang="en-US" sz="4000" dirty="0" err="1" smtClean="0"/>
              <a:t>goo.gl/</a:t>
            </a:r>
            <a:r>
              <a:rPr lang="en-US" sz="4000" dirty="0" err="1" smtClean="0"/>
              <a:t>GIzWJ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45770" y="320040"/>
            <a:ext cx="8252460" cy="1051560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Mobile Development - Demos</a:t>
            </a: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45770" y="1440180"/>
            <a:ext cx="8631079" cy="5212080"/>
          </a:xfrm>
        </p:spPr>
        <p:txBody>
          <a:bodyPr lIns="0" tIns="0" rIns="0" bIns="0"/>
          <a:lstStyle/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2500" b="1" dirty="0" smtClean="0">
                <a:solidFill>
                  <a:srgbClr val="000000"/>
                </a:solidFill>
                <a:latin typeface="Arial" charset="0"/>
              </a:rPr>
              <a:t>Demos: </a:t>
            </a:r>
            <a:endParaRPr lang="en-US" sz="2500" dirty="0" smtClean="0"/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endParaRPr lang="en-US" sz="2500" dirty="0" smtClean="0">
              <a:solidFill>
                <a:srgbClr val="444444"/>
              </a:solidFill>
              <a:latin typeface="Arial" charset="0"/>
            </a:endParaRP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2500" dirty="0" smtClean="0">
                <a:solidFill>
                  <a:srgbClr val="444444"/>
                </a:solidFill>
                <a:latin typeface="Arial" charset="0"/>
              </a:rPr>
              <a:t>Responsive Design Template (custom)</a:t>
            </a: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2500" dirty="0" err="1" smtClean="0">
                <a:solidFill>
                  <a:srgbClr val="444444"/>
                </a:solidFill>
                <a:latin typeface="Arial" charset="0"/>
              </a:rPr>
              <a:t>www.lib.montana.edu/~jason/files/responsive</a:t>
            </a:r>
            <a:r>
              <a:rPr lang="en-US" sz="2500" dirty="0" smtClean="0">
                <a:solidFill>
                  <a:srgbClr val="444444"/>
                </a:solidFill>
                <a:latin typeface="Arial" charset="0"/>
              </a:rPr>
              <a:t>-design/</a:t>
            </a: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2500" dirty="0" smtClean="0">
                <a:solidFill>
                  <a:srgbClr val="444444"/>
                </a:solidFill>
                <a:latin typeface="Arial" charset="0"/>
              </a:rPr>
              <a:t> </a:t>
            </a: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2500" dirty="0" smtClean="0">
                <a:solidFill>
                  <a:srgbClr val="444444"/>
                </a:solidFill>
                <a:latin typeface="Arial" charset="0"/>
              </a:rPr>
              <a:t>Mobile Template (jQuery Mobile) </a:t>
            </a: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2500" dirty="0" err="1" smtClean="0">
                <a:solidFill>
                  <a:srgbClr val="444444"/>
                </a:solidFill>
                <a:latin typeface="Arial" charset="0"/>
              </a:rPr>
              <a:t>www.lib.montana.edu/~jason/files/touch-jquery</a:t>
            </a:r>
            <a:r>
              <a:rPr lang="en-US" sz="2500" dirty="0" smtClean="0">
                <a:solidFill>
                  <a:srgbClr val="444444"/>
                </a:solidFill>
                <a:latin typeface="Arial" charset="0"/>
              </a:rPr>
              <a:t>/</a:t>
            </a: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endParaRPr lang="en-US" sz="2500" dirty="0" smtClean="0">
              <a:solidFill>
                <a:srgbClr val="444444"/>
              </a:solidFill>
              <a:latin typeface="Arial" charset="0"/>
            </a:endParaRP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endParaRPr lang="en-US" sz="2500" b="1" dirty="0" smtClean="0">
              <a:solidFill>
                <a:srgbClr val="000000"/>
              </a:solidFill>
              <a:latin typeface="Arial" charset="0"/>
            </a:endParaRP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2500" b="1" dirty="0" smtClean="0">
                <a:solidFill>
                  <a:srgbClr val="000000"/>
                </a:solidFill>
                <a:latin typeface="Arial" charset="0"/>
              </a:rPr>
              <a:t>Code Samples and Downloads:</a:t>
            </a: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endParaRPr lang="en-US" sz="2500" dirty="0" smtClean="0"/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2500" dirty="0" err="1" smtClean="0">
                <a:solidFill>
                  <a:srgbClr val="444444"/>
                </a:solidFill>
                <a:latin typeface="Arial" charset="0"/>
              </a:rPr>
              <a:t>www.lib.montana.edu/~jason/files.php</a:t>
            </a:r>
            <a:endParaRPr lang="en-US" sz="2500" dirty="0" smtClean="0">
              <a:solidFill>
                <a:srgbClr val="444444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Your Live Site</a:t>
            </a:r>
          </a:p>
        </p:txBody>
      </p:sp>
      <p:sp>
        <p:nvSpPr>
          <p:cNvPr id="1699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To test your work use this URL, but change it to your user number. 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r>
              <a:rPr lang="en-US" smtClean="0"/>
              <a:t>Example: </a:t>
            </a:r>
            <a:r>
              <a:rPr lang="en-US" smtClean="0">
                <a:hlinkClick r:id="rId2"/>
              </a:rPr>
              <a:t>http://marcomponline.com/chadtest/Class/</a:t>
            </a:r>
            <a:r>
              <a:rPr lang="en-US" b="1" smtClean="0"/>
              <a:t>user001/</a:t>
            </a:r>
            <a:r>
              <a:rPr lang="en-US" smtClean="0"/>
              <a:t>jquery-mobile-template/index.html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685800"/>
            <a:ext cx="9163050" cy="494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0" name="Rectangle 3"/>
          <p:cNvSpPr>
            <a:spLocks noChangeArrowheads="1"/>
          </p:cNvSpPr>
          <p:nvPr/>
        </p:nvSpPr>
        <p:spPr bwMode="auto">
          <a:xfrm>
            <a:off x="914400" y="76200"/>
            <a:ext cx="731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Calibri" pitchFamily="34" charset="0"/>
              </a:rPr>
              <a:t>Rapid Prototyping for jQuery Mobile</a:t>
            </a:r>
          </a:p>
        </p:txBody>
      </p:sp>
      <p:sp>
        <p:nvSpPr>
          <p:cNvPr id="171011" name="Rectangle 4"/>
          <p:cNvSpPr>
            <a:spLocks noChangeArrowheads="1"/>
          </p:cNvSpPr>
          <p:nvPr/>
        </p:nvSpPr>
        <p:spPr bwMode="auto">
          <a:xfrm>
            <a:off x="914400" y="6205538"/>
            <a:ext cx="73152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Calibri" pitchFamily="34" charset="0"/>
              </a:rPr>
              <a:t>Try it at </a:t>
            </a:r>
            <a:r>
              <a:rPr lang="en-US" sz="2800">
                <a:latin typeface="Calibri" pitchFamily="34" charset="0"/>
                <a:hlinkClick r:id="rId3"/>
              </a:rPr>
              <a:t>http://codiqa.com/</a:t>
            </a:r>
            <a:endParaRPr lang="en-US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034" name="Rectangle 4"/>
          <p:cNvSpPr>
            <a:spLocks noChangeArrowheads="1"/>
          </p:cNvSpPr>
          <p:nvPr/>
        </p:nvSpPr>
        <p:spPr bwMode="auto">
          <a:xfrm>
            <a:off x="914400" y="6019800"/>
            <a:ext cx="73152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Calibri" pitchFamily="34" charset="0"/>
              </a:rPr>
              <a:t>Try it at </a:t>
            </a:r>
            <a:r>
              <a:rPr lang="en-US" sz="2800">
                <a:latin typeface="Calibri" pitchFamily="34" charset="0"/>
                <a:hlinkClick r:id="rId3"/>
              </a:rPr>
              <a:t>http://jquerymobile.com/themeroller/</a:t>
            </a:r>
            <a:endParaRPr lang="en-US" sz="2800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45770" y="317183"/>
            <a:ext cx="8359617" cy="761524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Exercise </a:t>
            </a: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45770" y="1463040"/>
            <a:ext cx="8252460" cy="4434840"/>
          </a:xfrm>
        </p:spPr>
        <p:txBody>
          <a:bodyPr lIns="0" tIns="0" rIns="0" bIns="0"/>
          <a:lstStyle/>
          <a:p>
            <a:pPr lvl="1" indent="-308610" algn="l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  <a:buFontTx/>
              <a:buChar char="•"/>
            </a:pPr>
            <a:r>
              <a:rPr lang="en-US" dirty="0" smtClean="0">
                <a:solidFill>
                  <a:srgbClr val="444444"/>
                </a:solidFill>
                <a:latin typeface="Arial" charset="0"/>
              </a:rPr>
              <a:t>Pick a web site</a:t>
            </a:r>
            <a:endParaRPr lang="en-US" dirty="0" smtClean="0"/>
          </a:p>
          <a:p>
            <a:pPr lvl="1" indent="-308610" algn="l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  <a:buFontTx/>
              <a:buChar char="•"/>
            </a:pPr>
            <a:r>
              <a:rPr lang="en-US" dirty="0" smtClean="0">
                <a:solidFill>
                  <a:srgbClr val="444444"/>
                </a:solidFill>
                <a:latin typeface="Arial" charset="0"/>
              </a:rPr>
              <a:t>Define primary mobile actions</a:t>
            </a:r>
            <a:endParaRPr lang="en-US" dirty="0" smtClean="0"/>
          </a:p>
          <a:p>
            <a:pPr lvl="1" indent="-308610" algn="l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  <a:buFontTx/>
              <a:buChar char="•"/>
            </a:pPr>
            <a:r>
              <a:rPr lang="en-US" dirty="0" smtClean="0">
                <a:solidFill>
                  <a:srgbClr val="444444"/>
                </a:solidFill>
                <a:latin typeface="Arial" charset="0"/>
              </a:rPr>
              <a:t>Choose mobile entry points (links)</a:t>
            </a:r>
          </a:p>
          <a:p>
            <a:pPr lvl="1" indent="-308610" algn="l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  <a:buFontTx/>
              <a:buChar char="•"/>
            </a:pPr>
            <a:endParaRPr lang="en-US" dirty="0" smtClean="0">
              <a:solidFill>
                <a:srgbClr val="444444"/>
              </a:solidFill>
              <a:latin typeface="Arial" charset="0"/>
            </a:endParaRPr>
          </a:p>
          <a:p>
            <a:pPr lvl="1" indent="-308610" algn="l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  <a:buFontTx/>
              <a:buChar char="•"/>
            </a:pPr>
            <a:r>
              <a:rPr lang="en-US" dirty="0" smtClean="0">
                <a:solidFill>
                  <a:srgbClr val="444444"/>
                </a:solidFill>
                <a:latin typeface="Arial" charset="0"/>
              </a:rPr>
              <a:t>What do library patrons want to do with library services in the mobile setting?</a:t>
            </a:r>
            <a:endParaRPr lang="en-US" dirty="0" smtClean="0"/>
          </a:p>
          <a:p>
            <a:pPr lvl="1" indent="-308610" algn="l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  <a:buFontTx/>
              <a:buChar char="•"/>
            </a:pPr>
            <a:endParaRPr lang="en-US" dirty="0">
              <a:solidFill>
                <a:srgbClr val="444444"/>
              </a:solidFill>
              <a:latin typeface="Arial" charset="0"/>
            </a:endParaRPr>
          </a:p>
          <a:p>
            <a:pPr lvl="1" indent="-308610" algn="l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  <a:buFontTx/>
              <a:buChar char="•"/>
            </a:pPr>
            <a:endParaRPr lang="en-US" sz="2300" dirty="0">
              <a:solidFill>
                <a:srgbClr val="444444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343" y="668655"/>
            <a:ext cx="8235315" cy="5520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msu-libweb-scree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2905"/>
            <a:ext cx="9144000" cy="6092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msu-libweb-mobile-scree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7435" y="542925"/>
            <a:ext cx="446913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msulib-homepag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630" y="0"/>
            <a:ext cx="82067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45770" y="317183"/>
            <a:ext cx="8359617" cy="761524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pinboard.in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tag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45770" y="1463040"/>
            <a:ext cx="8698230" cy="4434840"/>
          </a:xfrm>
        </p:spPr>
        <p:txBody>
          <a:bodyPr lIns="0" tIns="0" rIns="0" bIns="0"/>
          <a:lstStyle/>
          <a:p>
            <a:pPr lvl="1" indent="-308610" algn="l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</a:pPr>
            <a:endParaRPr lang="en-US" dirty="0" smtClean="0">
              <a:solidFill>
                <a:srgbClr val="444444"/>
              </a:solidFill>
              <a:latin typeface="Arial" charset="0"/>
            </a:endParaRPr>
          </a:p>
          <a:p>
            <a:pPr lvl="1" indent="-308610" algn="l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</a:pPr>
            <a:endParaRPr lang="en-US" sz="3600" dirty="0" smtClean="0">
              <a:solidFill>
                <a:srgbClr val="444444"/>
              </a:solidFill>
              <a:latin typeface="Arial" charset="0"/>
            </a:endParaRPr>
          </a:p>
          <a:p>
            <a:pPr lvl="1" indent="-308610" algn="l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</a:pPr>
            <a:r>
              <a:rPr lang="en-US" sz="3200" dirty="0" smtClean="0">
                <a:solidFill>
                  <a:srgbClr val="444444"/>
                </a:solidFill>
                <a:latin typeface="Arial" charset="0"/>
              </a:rPr>
              <a:t>http://pinboard.in/u:jasonclark/</a:t>
            </a:r>
            <a:r>
              <a:rPr lang="en-US" sz="3200" dirty="0" smtClean="0">
                <a:solidFill>
                  <a:srgbClr val="444444"/>
                </a:solidFill>
                <a:latin typeface="Arial" charset="0"/>
              </a:rPr>
              <a:t>t:il2012-mobile/</a:t>
            </a:r>
            <a:endParaRPr lang="en-US" sz="3200" dirty="0" smtClean="0">
              <a:solidFill>
                <a:srgbClr val="444444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10600" cy="715963"/>
          </a:xfrm>
        </p:spPr>
        <p:txBody>
          <a:bodyPr/>
          <a:lstStyle/>
          <a:p>
            <a:pPr eaLnBrk="1" hangingPunct="1"/>
            <a:r>
              <a:rPr lang="en-US" sz="3200" smtClean="0"/>
              <a:t>Small Screen Rendering (260 px) using the </a:t>
            </a:r>
            <a:br>
              <a:rPr lang="en-US" sz="3200" smtClean="0"/>
            </a:br>
            <a:r>
              <a:rPr lang="en-US" sz="3200" smtClean="0"/>
              <a:t>Web Developer add-on in Firefox</a:t>
            </a:r>
            <a:br>
              <a:rPr lang="en-US" sz="3200" smtClean="0"/>
            </a:br>
            <a:endParaRPr lang="en-US" sz="3200" smtClean="0"/>
          </a:p>
        </p:txBody>
      </p:sp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6925" y="1524000"/>
            <a:ext cx="237331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0"/>
            <a:ext cx="5334000" cy="451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060" name="TextBox 5"/>
          <p:cNvSpPr txBox="1">
            <a:spLocks noChangeArrowheads="1"/>
          </p:cNvSpPr>
          <p:nvPr/>
        </p:nvSpPr>
        <p:spPr bwMode="auto">
          <a:xfrm>
            <a:off x="914400" y="1208088"/>
            <a:ext cx="137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Desktop</a:t>
            </a:r>
            <a:r>
              <a:rPr lang="en-US" sz="2000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73061" name="TextBox 6"/>
          <p:cNvSpPr txBox="1">
            <a:spLocks noChangeArrowheads="1"/>
          </p:cNvSpPr>
          <p:nvPr/>
        </p:nvSpPr>
        <p:spPr bwMode="auto">
          <a:xfrm>
            <a:off x="6238875" y="1104900"/>
            <a:ext cx="1992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Small Screen</a:t>
            </a:r>
            <a:r>
              <a:rPr lang="en-US" sz="2000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55626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0950" y="3201988"/>
            <a:ext cx="5105400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575" y="4876800"/>
            <a:ext cx="3581400" cy="10779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lIns="91436" tIns="45716" rIns="91436" bIns="45716">
            <a:spAutoFit/>
          </a:bodyPr>
          <a:lstStyle/>
          <a:p>
            <a:pPr defTabSz="91435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Times New Roman" pitchFamily="1" charset="0"/>
                <a:ea typeface="ＭＳ Ｐゴシック" pitchFamily="1" charset="-128"/>
                <a:cs typeface="+mn-cs"/>
              </a:rPr>
              <a:t>Note: </a:t>
            </a:r>
            <a:r>
              <a:rPr lang="en-US" sz="1600" dirty="0">
                <a:latin typeface="Times New Roman" pitchFamily="1" charset="0"/>
                <a:ea typeface="ＭＳ Ｐゴシック" pitchFamily="1" charset="-128"/>
                <a:cs typeface="+mn-cs"/>
              </a:rPr>
              <a:t>you can determine how your user’s are accessing your Web site (e.g., mobile devices, carriers, browsers , OS’s, screen resolution etc.)</a:t>
            </a:r>
          </a:p>
        </p:txBody>
      </p:sp>
      <p:sp>
        <p:nvSpPr>
          <p:cNvPr id="9" name="Oval 8"/>
          <p:cNvSpPr/>
          <p:nvPr/>
        </p:nvSpPr>
        <p:spPr>
          <a:xfrm>
            <a:off x="152400" y="609600"/>
            <a:ext cx="3581400" cy="11620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6" rIns="91436" bIns="45716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733800" y="2895600"/>
            <a:ext cx="5334000" cy="1752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6" rIns="91436" bIns="45716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086" name="TextBox 4"/>
          <p:cNvSpPr txBox="1">
            <a:spLocks noChangeArrowheads="1"/>
          </p:cNvSpPr>
          <p:nvPr/>
        </p:nvSpPr>
        <p:spPr bwMode="auto">
          <a:xfrm>
            <a:off x="6210300" y="619125"/>
            <a:ext cx="2286000" cy="400050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In-page Analytics</a:t>
            </a:r>
          </a:p>
        </p:txBody>
      </p:sp>
      <p:sp>
        <p:nvSpPr>
          <p:cNvPr id="6" name="Left Arrow 5"/>
          <p:cNvSpPr/>
          <p:nvPr/>
        </p:nvSpPr>
        <p:spPr>
          <a:xfrm>
            <a:off x="3571875" y="685800"/>
            <a:ext cx="2638425" cy="27622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276725"/>
            <a:ext cx="6096000" cy="2144713"/>
          </a:xfrm>
        </p:spPr>
        <p:txBody>
          <a:bodyPr lIns="0" tIns="0" rIns="0" bIns="0" rtlCol="0">
            <a:normAutofit/>
          </a:bodyPr>
          <a:lstStyle/>
          <a:p>
            <a:pPr marL="102873" lvl="1" algn="l" defTabSz="914355" eaLnBrk="1" fontAlgn="auto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444444"/>
              </a:buClr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  <a:cs typeface="Calibri" pitchFamily="34" charset="0"/>
              </a:rPr>
              <a:t>Android (Motorola Droid) 480x854</a:t>
            </a:r>
            <a:endParaRPr lang="en-US" sz="2400" dirty="0" smtClean="0">
              <a:solidFill>
                <a:schemeClr val="tx1"/>
              </a:solidFill>
              <a:ea typeface="ＭＳ Ｐゴシック" pitchFamily="34" charset="-128"/>
              <a:cs typeface="Calibri" pitchFamily="34" charset="0"/>
            </a:endParaRPr>
          </a:p>
          <a:p>
            <a:pPr marL="102873" lvl="1" algn="l" defTabSz="914355" eaLnBrk="1" fontAlgn="auto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444444"/>
              </a:buClr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ea typeface="ＭＳ Ｐゴシック" pitchFamily="34" charset="-128"/>
                <a:cs typeface="Calibri" pitchFamily="34" charset="0"/>
              </a:rPr>
              <a:t>Android (</a:t>
            </a:r>
            <a:r>
              <a:rPr lang="en-US" sz="2400" dirty="0" err="1" smtClean="0">
                <a:solidFill>
                  <a:schemeClr val="tx1"/>
                </a:solidFill>
                <a:ea typeface="ＭＳ Ｐゴシック" pitchFamily="34" charset="-128"/>
                <a:cs typeface="Calibri" pitchFamily="34" charset="0"/>
              </a:rPr>
              <a:t>MyTouch</a:t>
            </a:r>
            <a:r>
              <a:rPr lang="en-US" sz="2400" dirty="0" smtClean="0">
                <a:solidFill>
                  <a:schemeClr val="tx1"/>
                </a:solidFill>
                <a:ea typeface="ＭＳ Ｐゴシック" pitchFamily="34" charset="-128"/>
                <a:cs typeface="Calibri" pitchFamily="34" charset="0"/>
              </a:rPr>
              <a:t>) 320x480</a:t>
            </a:r>
          </a:p>
          <a:p>
            <a:pPr marL="102873" lvl="1" algn="l" defTabSz="914355" eaLnBrk="1" fontAlgn="auto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444444"/>
              </a:buClr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ea typeface="ＭＳ Ｐゴシック" pitchFamily="34" charset="-128"/>
                <a:cs typeface="Calibri" pitchFamily="34" charset="0"/>
              </a:rPr>
              <a:t>Android </a:t>
            </a: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  <a:cs typeface="Calibri" pitchFamily="34" charset="0"/>
              </a:rPr>
              <a:t>(Nexus One) 480x800</a:t>
            </a:r>
            <a:endParaRPr lang="en-US" sz="2400" dirty="0" smtClean="0">
              <a:solidFill>
                <a:schemeClr val="tx1"/>
              </a:solidFill>
              <a:ea typeface="ＭＳ Ｐゴシック" pitchFamily="34" charset="-128"/>
              <a:cs typeface="Calibri" pitchFamily="34" charset="0"/>
            </a:endParaRPr>
          </a:p>
          <a:p>
            <a:pPr marL="102873" lvl="1" algn="l" defTabSz="914355" eaLnBrk="1" fontAlgn="auto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444444"/>
              </a:buClr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  <a:cs typeface="Calibri" pitchFamily="34" charset="0"/>
              </a:rPr>
              <a:t>Apple iPhone 320x480</a:t>
            </a:r>
            <a:endParaRPr lang="en-US" sz="2400" dirty="0" smtClean="0">
              <a:solidFill>
                <a:schemeClr val="tx1"/>
              </a:solidFill>
              <a:ea typeface="ＭＳ Ｐゴシック" pitchFamily="34" charset="-128"/>
              <a:cs typeface="Calibri" pitchFamily="34" charset="0"/>
            </a:endParaRPr>
          </a:p>
          <a:p>
            <a:pPr marL="102873" lvl="1" algn="l" defTabSz="914355" eaLnBrk="1" fontAlgn="auto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444444"/>
              </a:buClr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  <a:cs typeface="Calibri" pitchFamily="34" charset="0"/>
              </a:rPr>
              <a:t>Apple iPad 1024x768</a:t>
            </a:r>
            <a:endParaRPr lang="en-US" sz="2400" dirty="0" smtClean="0">
              <a:solidFill>
                <a:schemeClr val="tx1"/>
              </a:solidFill>
              <a:ea typeface="ＭＳ Ｐゴシック" pitchFamily="34" charset="-128"/>
              <a:cs typeface="Calibri" pitchFamily="34" charset="0"/>
            </a:endParaRPr>
          </a:p>
          <a:p>
            <a:pPr marL="102873" lvl="1" algn="l" defTabSz="914355" eaLnBrk="1" fontAlgn="auto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444444"/>
              </a:buClr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  <a:cs typeface="Calibri" pitchFamily="34" charset="0"/>
              </a:rPr>
              <a:t>Palm Pre 320 x 480</a:t>
            </a:r>
            <a:endParaRPr lang="en-US" sz="2400" dirty="0" smtClean="0">
              <a:solidFill>
                <a:schemeClr val="tx1"/>
              </a:solidFill>
              <a:ea typeface="ＭＳ Ｐゴシック" pitchFamily="34" charset="-128"/>
              <a:cs typeface="Calibri" pitchFamily="34" charset="0"/>
            </a:endParaRPr>
          </a:p>
          <a:p>
            <a:pPr algn="l" defTabSz="914355" eaLnBrk="1" fontAlgn="auto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75106" name="Rectangle 1"/>
          <p:cNvSpPr>
            <a:spLocks noChangeArrowheads="1"/>
          </p:cNvSpPr>
          <p:nvPr/>
        </p:nvSpPr>
        <p:spPr bwMode="auto">
          <a:xfrm>
            <a:off x="6915150" y="6580188"/>
            <a:ext cx="22098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444444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Source: </a:t>
            </a:r>
            <a:r>
              <a:rPr lang="en-US" sz="1200" b="1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http://goo.gl/zEDoi </a:t>
            </a:r>
          </a:p>
        </p:txBody>
      </p:sp>
      <p:pic>
        <p:nvPicPr>
          <p:cNvPr id="17510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714375"/>
            <a:ext cx="73152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108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46088" y="317500"/>
            <a:ext cx="8359775" cy="762000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Calibri" pitchFamily="34" charset="0"/>
              </a:rPr>
              <a:t>Mobile Screen Resolutions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025" y="28575"/>
            <a:ext cx="7315200" cy="5048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Some Best Practices</a:t>
            </a:r>
            <a:endParaRPr lang="en-US" dirty="0"/>
          </a:p>
        </p:txBody>
      </p:sp>
      <p:sp>
        <p:nvSpPr>
          <p:cNvPr id="176130" name="Rectangle 2"/>
          <p:cNvSpPr txBox="1">
            <a:spLocks noChangeArrowheads="1"/>
          </p:cNvSpPr>
          <p:nvPr/>
        </p:nvSpPr>
        <p:spPr bwMode="auto">
          <a:xfrm>
            <a:off x="609600" y="838200"/>
            <a:ext cx="8153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742950" lvl="1" indent="-307975" defTabSz="914400">
              <a:lnSpc>
                <a:spcPct val="95000"/>
              </a:lnSpc>
              <a:buClr>
                <a:srgbClr val="444444"/>
              </a:buClr>
              <a:buFontTx/>
              <a:buChar char="•"/>
            </a:pPr>
            <a:r>
              <a:rPr lang="en-US" sz="2000">
                <a:latin typeface="Calibri" pitchFamily="34" charset="0"/>
                <a:ea typeface="ＭＳ Ｐゴシック" pitchFamily="34" charset="-128"/>
              </a:rPr>
              <a:t>Follow the "m" convention (m.novarelibrary.com OR lifeonterra.com/m/)</a:t>
            </a:r>
            <a:br>
              <a:rPr lang="en-US" sz="2000">
                <a:latin typeface="Calibri" pitchFamily="34" charset="0"/>
                <a:ea typeface="ＭＳ Ｐゴシック" pitchFamily="34" charset="-128"/>
              </a:rPr>
            </a:br>
            <a:endParaRPr lang="en-US" sz="2000">
              <a:latin typeface="Calibri" pitchFamily="34" charset="0"/>
              <a:ea typeface="ＭＳ Ｐゴシック" pitchFamily="34" charset="-128"/>
            </a:endParaRPr>
          </a:p>
          <a:p>
            <a:pPr marL="742950" lvl="1" indent="-307975" defTabSz="914400">
              <a:lnSpc>
                <a:spcPct val="95000"/>
              </a:lnSpc>
              <a:buClr>
                <a:srgbClr val="444444"/>
              </a:buClr>
              <a:buFontTx/>
              <a:buChar char="•"/>
            </a:pPr>
            <a:r>
              <a:rPr lang="en-US" sz="2000">
                <a:latin typeface="Calibri" pitchFamily="34" charset="0"/>
                <a:ea typeface="ＭＳ Ｐゴシック" pitchFamily="34" charset="-128"/>
              </a:rPr>
              <a:t>Keep categories (directories) short. Remember that you are creating a page that people touch without much typing </a:t>
            </a:r>
            <a:br>
              <a:rPr lang="en-US" sz="2000">
                <a:latin typeface="Calibri" pitchFamily="34" charset="0"/>
                <a:ea typeface="ＭＳ Ｐゴシック" pitchFamily="34" charset="-128"/>
              </a:rPr>
            </a:br>
            <a:endParaRPr lang="en-US" sz="2000">
              <a:latin typeface="Calibri" pitchFamily="34" charset="0"/>
              <a:ea typeface="ＭＳ Ｐゴシック" pitchFamily="34" charset="-128"/>
            </a:endParaRPr>
          </a:p>
          <a:p>
            <a:pPr marL="742950" lvl="1" indent="-307975" defTabSz="914400">
              <a:lnSpc>
                <a:spcPct val="95000"/>
              </a:lnSpc>
              <a:buClr>
                <a:srgbClr val="444444"/>
              </a:buClr>
              <a:buFontTx/>
              <a:buChar char="•"/>
            </a:pPr>
            <a:r>
              <a:rPr lang="en-US" sz="2000">
                <a:latin typeface="Calibri" pitchFamily="34" charset="0"/>
              </a:rPr>
              <a:t>Limit image and markup sizes</a:t>
            </a:r>
            <a:br>
              <a:rPr lang="en-US" sz="2000">
                <a:latin typeface="Calibri" pitchFamily="34" charset="0"/>
              </a:rPr>
            </a:br>
            <a:endParaRPr lang="en-US" sz="2000">
              <a:latin typeface="Calibri" pitchFamily="34" charset="0"/>
            </a:endParaRPr>
          </a:p>
          <a:p>
            <a:pPr marL="742950" lvl="1" indent="-307975" defTabSz="914400">
              <a:lnSpc>
                <a:spcPct val="95000"/>
              </a:lnSpc>
              <a:buClr>
                <a:srgbClr val="444444"/>
              </a:buClr>
              <a:buFontTx/>
              <a:buChar char="•"/>
            </a:pPr>
            <a:r>
              <a:rPr lang="en-US" sz="2000">
                <a:latin typeface="Calibri" pitchFamily="34" charset="0"/>
              </a:rPr>
              <a:t>Limit HTML pages to 25KB to allow for caching</a:t>
            </a:r>
            <a:br>
              <a:rPr lang="en-US" sz="2000">
                <a:latin typeface="Calibri" pitchFamily="34" charset="0"/>
              </a:rPr>
            </a:br>
            <a:endParaRPr lang="en-US" sz="2000">
              <a:latin typeface="Calibri" pitchFamily="34" charset="0"/>
            </a:endParaRPr>
          </a:p>
          <a:p>
            <a:pPr marL="742950" lvl="1" indent="-307975" defTabSz="914400">
              <a:lnSpc>
                <a:spcPct val="95000"/>
              </a:lnSpc>
              <a:buClr>
                <a:srgbClr val="444444"/>
              </a:buClr>
              <a:buFontTx/>
              <a:buChar char="•"/>
            </a:pPr>
            <a:r>
              <a:rPr lang="en-US" sz="2000">
                <a:latin typeface="Calibri" pitchFamily="34" charset="0"/>
              </a:rPr>
              <a:t>"Minify" your scripts and CSS (JSLint, CleanCSS)</a:t>
            </a:r>
            <a:br>
              <a:rPr lang="en-US" sz="2000">
                <a:latin typeface="Calibri" pitchFamily="34" charset="0"/>
              </a:rPr>
            </a:br>
            <a:endParaRPr lang="en-US" sz="2000">
              <a:latin typeface="Calibri" pitchFamily="34" charset="0"/>
            </a:endParaRPr>
          </a:p>
          <a:p>
            <a:pPr marL="742950" lvl="1" indent="-307975" defTabSz="914400">
              <a:lnSpc>
                <a:spcPct val="95000"/>
              </a:lnSpc>
              <a:buClr>
                <a:srgbClr val="444444"/>
              </a:buClr>
              <a:buFontTx/>
              <a:buChar char="•"/>
            </a:pPr>
            <a:r>
              <a:rPr lang="en-US" sz="2000">
                <a:latin typeface="Calibri" pitchFamily="34" charset="0"/>
                <a:ea typeface="ＭＳ Ｐゴシック" pitchFamily="34" charset="-128"/>
              </a:rPr>
              <a:t>Link to Full Site</a:t>
            </a:r>
            <a:br>
              <a:rPr lang="en-US" sz="2000">
                <a:latin typeface="Calibri" pitchFamily="34" charset="0"/>
                <a:ea typeface="ＭＳ Ｐゴシック" pitchFamily="34" charset="-128"/>
              </a:rPr>
            </a:br>
            <a:endParaRPr lang="en-US" sz="2000">
              <a:latin typeface="Calibri" pitchFamily="34" charset="0"/>
              <a:ea typeface="ＭＳ Ｐゴシック" pitchFamily="34" charset="-128"/>
            </a:endParaRPr>
          </a:p>
          <a:p>
            <a:pPr marL="742950" lvl="1" indent="-307975" defTabSz="914400">
              <a:lnSpc>
                <a:spcPct val="95000"/>
              </a:lnSpc>
              <a:buClr>
                <a:srgbClr val="444444"/>
              </a:buClr>
              <a:buFontTx/>
              <a:buChar char="•"/>
            </a:pPr>
            <a:r>
              <a:rPr lang="en-US" sz="2000">
                <a:latin typeface="Calibri" pitchFamily="34" charset="0"/>
                <a:ea typeface="ＭＳ Ｐゴシック" pitchFamily="34" charset="-128"/>
              </a:rPr>
              <a:t>Sniff for User Agent – Detection (allow the user to decide where to go)</a:t>
            </a:r>
            <a:br>
              <a:rPr lang="en-US" sz="2000">
                <a:latin typeface="Calibri" pitchFamily="34" charset="0"/>
                <a:ea typeface="ＭＳ Ｐゴシック" pitchFamily="34" charset="-128"/>
              </a:rPr>
            </a:br>
            <a:endParaRPr lang="en-US" sz="2000">
              <a:latin typeface="Calibri" pitchFamily="34" charset="0"/>
              <a:ea typeface="ＭＳ Ｐゴシック" pitchFamily="34" charset="-128"/>
            </a:endParaRPr>
          </a:p>
          <a:p>
            <a:pPr marL="742950" lvl="1" indent="-307975" defTabSz="914400">
              <a:lnSpc>
                <a:spcPct val="95000"/>
              </a:lnSpc>
              <a:buClr>
                <a:srgbClr val="444444"/>
              </a:buClr>
              <a:buFontTx/>
              <a:buChar char="•"/>
            </a:pPr>
            <a:r>
              <a:rPr lang="en-US" sz="2000">
                <a:latin typeface="Calibri" pitchFamily="34" charset="0"/>
                <a:ea typeface="ＭＳ Ｐゴシック" pitchFamily="34" charset="-128"/>
              </a:rPr>
              <a:t>One Column Layout with some whitespace </a:t>
            </a:r>
            <a:br>
              <a:rPr lang="en-US" sz="2000">
                <a:latin typeface="Calibri" pitchFamily="34" charset="0"/>
                <a:ea typeface="ＭＳ Ｐゴシック" pitchFamily="34" charset="-128"/>
              </a:rPr>
            </a:br>
            <a:endParaRPr lang="en-US" sz="2000">
              <a:latin typeface="Calibri" pitchFamily="34" charset="0"/>
              <a:ea typeface="ＭＳ Ｐゴシック" pitchFamily="34" charset="-128"/>
            </a:endParaRPr>
          </a:p>
          <a:p>
            <a:pPr marL="742950" lvl="1" indent="-307975" defTabSz="914400">
              <a:lnSpc>
                <a:spcPct val="95000"/>
              </a:lnSpc>
              <a:buClr>
                <a:srgbClr val="444444"/>
              </a:buClr>
              <a:buFontTx/>
              <a:buChar char="•"/>
            </a:pPr>
            <a:r>
              <a:rPr lang="en-US" sz="2000">
                <a:latin typeface="Calibri" pitchFamily="34" charset="0"/>
                <a:ea typeface="ＭＳ Ｐゴシック" pitchFamily="34" charset="-128"/>
              </a:rPr>
              <a:t>Mobile refers to the user!</a:t>
            </a:r>
          </a:p>
          <a:p>
            <a:pPr marL="742950" lvl="1" indent="-307975" defTabSz="914400">
              <a:lnSpc>
                <a:spcPct val="95000"/>
              </a:lnSpc>
              <a:buClr>
                <a:srgbClr val="444444"/>
              </a:buClr>
              <a:buFontTx/>
              <a:buChar char="•"/>
            </a:pPr>
            <a:endParaRPr lang="en-US" sz="2000">
              <a:latin typeface="Calibri" pitchFamily="34" charset="0"/>
            </a:endParaRPr>
          </a:p>
          <a:p>
            <a:pPr marL="742950" lvl="1" indent="-307975" defTabSz="914400">
              <a:lnSpc>
                <a:spcPct val="95000"/>
              </a:lnSpc>
              <a:buClr>
                <a:srgbClr val="444444"/>
              </a:buClr>
              <a:buFontTx/>
              <a:buChar char="•"/>
            </a:pPr>
            <a:endParaRPr lang="en-US" sz="2000">
              <a:latin typeface="Calibri" pitchFamily="34" charset="0"/>
            </a:endParaRPr>
          </a:p>
          <a:p>
            <a:pPr marL="742950" lvl="1" indent="-307975" defTabSz="914400">
              <a:lnSpc>
                <a:spcPct val="95000"/>
              </a:lnSpc>
              <a:buClr>
                <a:srgbClr val="444444"/>
              </a:buClr>
              <a:buFontTx/>
              <a:buChar char="•"/>
            </a:pPr>
            <a:endParaRPr lang="en-US" sz="2000">
              <a:latin typeface="Calibri" pitchFamily="34" charset="0"/>
            </a:endParaRPr>
          </a:p>
          <a:p>
            <a:pPr marL="742950" lvl="1" indent="-307975" defTabSz="914400">
              <a:lnSpc>
                <a:spcPct val="95000"/>
              </a:lnSpc>
              <a:buClr>
                <a:srgbClr val="444444"/>
              </a:buClr>
              <a:buFontTx/>
              <a:buChar char="•"/>
            </a:pPr>
            <a:endParaRPr lang="en-US" sz="200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228600"/>
            <a:ext cx="7315200" cy="762000"/>
          </a:xfrm>
        </p:spPr>
        <p:txBody>
          <a:bodyPr lIns="0" tIns="0" rIns="0" bIns="0" rtlCol="0" anchor="t">
            <a:normAutofit/>
          </a:bodyPr>
          <a:lstStyle/>
          <a:p>
            <a:pPr defTabSz="914355" eaLnBrk="1" fontAlgn="auto" hangingPunct="1">
              <a:lnSpc>
                <a:spcPct val="95000"/>
              </a:lnSpc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Learn and borrow </a:t>
            </a:r>
            <a:r>
              <a:rPr lang="en-US" sz="36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from </a:t>
            </a:r>
            <a:r>
              <a:rPr lang="en-US" sz="36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sites you like.</a:t>
            </a:r>
            <a:endParaRPr lang="en-US" sz="3600" dirty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</p:txBody>
      </p:sp>
      <p:pic>
        <p:nvPicPr>
          <p:cNvPr id="177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0038" y="1219200"/>
            <a:ext cx="60039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155" name="Rectangle 2"/>
          <p:cNvSpPr>
            <a:spLocks noChangeArrowheads="1"/>
          </p:cNvSpPr>
          <p:nvPr/>
        </p:nvSpPr>
        <p:spPr bwMode="auto">
          <a:xfrm>
            <a:off x="914400" y="6096000"/>
            <a:ext cx="731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Calibri" pitchFamily="34" charset="0"/>
                <a:hlinkClick r:id="rId3"/>
              </a:rPr>
              <a:t>http://m.novarelibrary.com/</a:t>
            </a:r>
            <a:r>
              <a:rPr lang="en-US" sz="280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AutoShape 2" descr="https://mail-attachment.googleusercontent.com/attachment/u/0/?ui=2&amp;ik=840127bbf7&amp;view=att&amp;th=137c21e06b32698f&amp;attid=0.1&amp;disp=inline&amp;realattid=1404034411066139469-1&amp;safe=1&amp;zw&amp;saduie=AG9B_P_upqScAgBCy9hscBmR2F9x&amp;sadet=1338991716930&amp;sads=vLsBF7uTAfvWrI6dOhWuhPhCPCM&amp;sads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8178" name="AutoShape 4" descr="https://mail-attachment.googleusercontent.com/attachment/u/0/?ui=2&amp;ik=840127bbf7&amp;view=att&amp;th=137c21e06b32698f&amp;attid=0.1&amp;disp=inline&amp;realattid=1404034411066139469-1&amp;safe=1&amp;zw&amp;saduie=AG9B_P_upqScAgBCy9hscBmR2F9x&amp;sadet=1338991716930&amp;sads=vLsBF7uTAfvWrI6dOhWuhPhCPCM&amp;sadssc=1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7817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5151438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8180" name="TextBox 2"/>
          <p:cNvSpPr txBox="1">
            <a:spLocks noChangeArrowheads="1"/>
          </p:cNvSpPr>
          <p:nvPr/>
        </p:nvSpPr>
        <p:spPr bwMode="auto">
          <a:xfrm>
            <a:off x="5029200" y="2690813"/>
            <a:ext cx="38862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>
                <a:latin typeface="Calibri" pitchFamily="34" charset="0"/>
              </a:rPr>
              <a:t>Sketch ideas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5181600" cy="304800"/>
          </a:xfrm>
        </p:spPr>
        <p:txBody>
          <a:bodyPr/>
          <a:lstStyle/>
          <a:p>
            <a:pPr eaLnBrk="1" hangingPunct="1"/>
            <a:r>
              <a:rPr lang="en-US" sz="3600" smtClean="0"/>
              <a:t>Testing and validation</a:t>
            </a:r>
          </a:p>
        </p:txBody>
      </p:sp>
      <p:pic>
        <p:nvPicPr>
          <p:cNvPr id="17920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698500"/>
            <a:ext cx="6096000" cy="6159500"/>
          </a:xfrm>
        </p:spPr>
      </p:pic>
      <p:sp>
        <p:nvSpPr>
          <p:cNvPr id="179203" name="TextBox 5"/>
          <p:cNvSpPr txBox="1">
            <a:spLocks noChangeArrowheads="1"/>
          </p:cNvSpPr>
          <p:nvPr/>
        </p:nvSpPr>
        <p:spPr bwMode="auto">
          <a:xfrm>
            <a:off x="3124200" y="1371600"/>
            <a:ext cx="480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Test Page Speed in Firebug</a:t>
            </a:r>
          </a:p>
        </p:txBody>
      </p:sp>
      <p:sp>
        <p:nvSpPr>
          <p:cNvPr id="7" name="Rectangle 6"/>
          <p:cNvSpPr/>
          <p:nvPr/>
        </p:nvSpPr>
        <p:spPr>
          <a:xfrm>
            <a:off x="1447800" y="2971800"/>
            <a:ext cx="5791200" cy="1981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7920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5546725"/>
            <a:ext cx="25908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9206" name="Rectangle 4"/>
          <p:cNvSpPr>
            <a:spLocks noChangeArrowheads="1"/>
          </p:cNvSpPr>
          <p:nvPr/>
        </p:nvSpPr>
        <p:spPr bwMode="auto">
          <a:xfrm>
            <a:off x="5638800" y="6488113"/>
            <a:ext cx="2590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  <a:hlinkClick r:id="rId4"/>
              </a:rPr>
              <a:t>http://getfirebug.com/</a:t>
            </a:r>
            <a:r>
              <a:rPr lang="en-US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pl-PL" dirty="0" smtClean="0"/>
              <a:t>W3C mobileOK Checker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pl-PL" dirty="0" smtClean="0"/>
              <a:t> </a:t>
            </a:r>
            <a:r>
              <a:rPr lang="pl-PL" dirty="0" smtClean="0">
                <a:hlinkClick r:id="rId2"/>
              </a:rPr>
              <a:t>http://validator.w3.org/mobile/</a:t>
            </a:r>
            <a:endParaRPr lang="en-US" dirty="0" smtClean="0"/>
          </a:p>
        </p:txBody>
      </p:sp>
      <p:sp>
        <p:nvSpPr>
          <p:cNvPr id="18022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00200"/>
          </a:xfrm>
        </p:spPr>
        <p:txBody>
          <a:bodyPr/>
          <a:lstStyle/>
          <a:p>
            <a:pPr>
              <a:buFontTx/>
              <a:buNone/>
            </a:pPr>
            <a:endParaRPr lang="pl-PL" b="1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802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09800"/>
            <a:ext cx="91440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Title 1"/>
          <p:cNvSpPr>
            <a:spLocks noGrp="1"/>
          </p:cNvSpPr>
          <p:nvPr>
            <p:ph type="title"/>
          </p:nvPr>
        </p:nvSpPr>
        <p:spPr>
          <a:xfrm>
            <a:off x="1768475" y="152400"/>
            <a:ext cx="5486400" cy="792163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  <a:hlinkClick r:id="rId2" tooltip="http://ready.mobi"/>
              </a:rPr>
              <a:t>http://ready.mobi</a:t>
            </a:r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985838"/>
            <a:ext cx="7745413" cy="587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web-optimizat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006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extBox 3"/>
          <p:cNvSpPr txBox="1">
            <a:spLocks noChangeArrowheads="1"/>
          </p:cNvSpPr>
          <p:nvPr/>
        </p:nvSpPr>
        <p:spPr bwMode="auto">
          <a:xfrm>
            <a:off x="0" y="6377940"/>
            <a:ext cx="9144000" cy="48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prstTxWarp prst="textNoShape">
              <a:avLst/>
            </a:prstTxWarp>
            <a:spAutoFit/>
          </a:bodyPr>
          <a:lstStyle/>
          <a:p>
            <a:r>
              <a:rPr lang="en-US" sz="1300" dirty="0">
                <a:ea typeface="Arial" charset="0"/>
              </a:rPr>
              <a:t>"All sizes | Enough of this silliness | </a:t>
            </a:r>
            <a:r>
              <a:rPr lang="en-US" sz="1300" dirty="0" err="1">
                <a:ea typeface="Arial" charset="0"/>
              </a:rPr>
              <a:t>Flickr</a:t>
            </a:r>
            <a:r>
              <a:rPr lang="en-US" sz="1300" dirty="0">
                <a:ea typeface="Arial" charset="0"/>
              </a:rPr>
              <a:t> - Photo Sharing!." Last modified 10/15/2012 12:45:55. http://www.flickr.com/photos/philhawksworth/7562460356/sizes/l/in/photostream/ (accessed 10/15/2012).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6200"/>
            <a:ext cx="5486400" cy="639763"/>
          </a:xfrm>
        </p:spPr>
        <p:txBody>
          <a:bodyPr rtlCol="0">
            <a:normAutofit fontScale="90000"/>
          </a:bodyPr>
          <a:lstStyle/>
          <a:p>
            <a:pPr defTabSz="914355" eaLnBrk="1" fontAlgn="auto" hangingPunct="1">
              <a:spcAft>
                <a:spcPts val="0"/>
              </a:spcAft>
              <a:defRPr/>
            </a:pPr>
            <a:r>
              <a:rPr lang="en-US" dirty="0" smtClean="0"/>
              <a:t>Agenda	</a:t>
            </a:r>
            <a:endParaRPr lang="en-US" dirty="0"/>
          </a:p>
        </p:txBody>
      </p:sp>
      <p:sp>
        <p:nvSpPr>
          <p:cNvPr id="161794" name="Content Placeholder 3"/>
          <p:cNvSpPr>
            <a:spLocks noGrp="1"/>
          </p:cNvSpPr>
          <p:nvPr>
            <p:ph idx="1"/>
          </p:nvPr>
        </p:nvSpPr>
        <p:spPr>
          <a:xfrm>
            <a:off x="914400" y="990600"/>
            <a:ext cx="7315200" cy="5330825"/>
          </a:xfrm>
        </p:spPr>
        <p:txBody>
          <a:bodyPr>
            <a:spAutoFit/>
          </a:bodyPr>
          <a:lstStyle/>
          <a:p>
            <a:pPr eaLnBrk="1" hangingPunct="1"/>
            <a:r>
              <a:rPr lang="en-US" sz="2000" smtClean="0"/>
              <a:t>Learn what a mobile framework is. </a:t>
            </a:r>
            <a:br>
              <a:rPr lang="en-US" sz="2000" smtClean="0"/>
            </a:br>
            <a:endParaRPr lang="en-US" sz="2000" smtClean="0"/>
          </a:p>
          <a:p>
            <a:pPr eaLnBrk="1" hangingPunct="1"/>
            <a:r>
              <a:rPr lang="en-US" sz="2000" smtClean="0"/>
              <a:t>Understand the various technologies (HTML, CSS, JavaScript) and how they work together to build mobile Web apps/sites.</a:t>
            </a:r>
            <a:br>
              <a:rPr lang="en-US" sz="2000" smtClean="0"/>
            </a:br>
            <a:endParaRPr lang="en-US" sz="2000" smtClean="0"/>
          </a:p>
          <a:p>
            <a:pPr eaLnBrk="1" hangingPunct="1"/>
            <a:r>
              <a:rPr lang="en-US" sz="2000" smtClean="0"/>
              <a:t>Recognize the differences between native and web apps/sites.</a:t>
            </a:r>
            <a:br>
              <a:rPr lang="en-US" sz="2000" smtClean="0"/>
            </a:br>
            <a:endParaRPr lang="en-US" sz="2000" smtClean="0"/>
          </a:p>
          <a:p>
            <a:pPr eaLnBrk="1" hangingPunct="1"/>
            <a:r>
              <a:rPr lang="en-US" sz="2000" smtClean="0"/>
              <a:t>Explore jQuery Mobile basics.</a:t>
            </a:r>
            <a:br>
              <a:rPr lang="en-US" sz="2000" smtClean="0"/>
            </a:br>
            <a:endParaRPr lang="en-US" sz="2000" smtClean="0"/>
          </a:p>
          <a:p>
            <a:pPr eaLnBrk="1" hangingPunct="1"/>
            <a:r>
              <a:rPr lang="en-US" sz="2000" smtClean="0"/>
              <a:t>Acquire best practices in mobile Web development.</a:t>
            </a:r>
            <a:br>
              <a:rPr lang="en-US" sz="2000" smtClean="0"/>
            </a:br>
            <a:endParaRPr lang="en-US" sz="2000" smtClean="0"/>
          </a:p>
          <a:p>
            <a:pPr eaLnBrk="1" hangingPunct="1"/>
            <a:r>
              <a:rPr lang="en-US" sz="2000" smtClean="0"/>
              <a:t>Create an opportunity to continue to work with us after the webinar to demonstrate what you learned.</a:t>
            </a:r>
            <a:br>
              <a:rPr lang="en-US" sz="2000" smtClean="0"/>
            </a:br>
            <a:endParaRPr lang="en-US" sz="2000" smtClean="0"/>
          </a:p>
          <a:p>
            <a:pPr eaLnBrk="1" hangingPunct="1"/>
            <a:r>
              <a:rPr lang="en-US" sz="2000" smtClean="0"/>
              <a:t>Gain access after the webinar to a free Web server so you can see your mobile Web app/site live.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45770" y="317183"/>
            <a:ext cx="8359617" cy="761524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4400" dirty="0" smtClean="0">
                <a:solidFill>
                  <a:srgbClr val="000000"/>
                </a:solidFill>
                <a:latin typeface="Arial" charset="0"/>
              </a:rPr>
              <a:t>Mobile Optimization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45770" y="1463040"/>
            <a:ext cx="8252460" cy="4434840"/>
          </a:xfrm>
        </p:spPr>
        <p:txBody>
          <a:bodyPr lIns="0" tIns="0" rIns="0" bIns="0"/>
          <a:lstStyle/>
          <a:p>
            <a:pPr lvl="1" indent="-308610" algn="l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  <a:buFontTx/>
              <a:buChar char="•"/>
            </a:pPr>
            <a:r>
              <a:rPr lang="en-US" sz="2800" dirty="0" smtClean="0">
                <a:solidFill>
                  <a:srgbClr val="444444"/>
                </a:solidFill>
                <a:latin typeface="Arial" charset="0"/>
              </a:rPr>
              <a:t>Minify scripts, html, </a:t>
            </a:r>
            <a:r>
              <a:rPr lang="en-US" sz="2800" dirty="0" err="1" smtClean="0">
                <a:solidFill>
                  <a:srgbClr val="444444"/>
                </a:solidFill>
                <a:latin typeface="Arial" charset="0"/>
              </a:rPr>
              <a:t>css</a:t>
            </a:r>
            <a:r>
              <a:rPr lang="en-US" sz="2800" dirty="0" smtClean="0">
                <a:solidFill>
                  <a:srgbClr val="444444"/>
                </a:solidFill>
                <a:latin typeface="Arial" charset="0"/>
              </a:rPr>
              <a:t> …</a:t>
            </a:r>
          </a:p>
          <a:p>
            <a:pPr lvl="1" indent="-308610" algn="l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  <a:buFontTx/>
              <a:buChar char="•"/>
            </a:pPr>
            <a:r>
              <a:rPr lang="en-US" sz="2800" dirty="0" smtClean="0">
                <a:solidFill>
                  <a:srgbClr val="444444"/>
                </a:solidFill>
                <a:latin typeface="Arial" charset="0"/>
              </a:rPr>
              <a:t>Reduce HTTP requests</a:t>
            </a:r>
          </a:p>
          <a:p>
            <a:pPr lvl="1" indent="-308610" algn="l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  <a:buFontTx/>
              <a:buChar char="•"/>
            </a:pPr>
            <a:r>
              <a:rPr lang="en-US" sz="2800" dirty="0" smtClean="0">
                <a:solidFill>
                  <a:srgbClr val="444444"/>
                </a:solidFill>
                <a:latin typeface="Arial" charset="0"/>
              </a:rPr>
              <a:t>Compress files with </a:t>
            </a:r>
            <a:r>
              <a:rPr lang="en-US" sz="2800" dirty="0" err="1" smtClean="0">
                <a:solidFill>
                  <a:srgbClr val="444444"/>
                </a:solidFill>
                <a:latin typeface="Arial" charset="0"/>
              </a:rPr>
              <a:t>gzip</a:t>
            </a:r>
            <a:endParaRPr lang="en-US" sz="2800" dirty="0" smtClean="0">
              <a:solidFill>
                <a:srgbClr val="444444"/>
              </a:solidFill>
              <a:latin typeface="Arial" charset="0"/>
            </a:endParaRPr>
          </a:p>
          <a:p>
            <a:pPr lvl="1" indent="-308610" algn="l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  <a:buFontTx/>
              <a:buChar char="•"/>
            </a:pPr>
            <a:r>
              <a:rPr lang="en-US" sz="2800" dirty="0" smtClean="0">
                <a:solidFill>
                  <a:srgbClr val="444444"/>
                </a:solidFill>
                <a:latin typeface="Arial" charset="0"/>
              </a:rPr>
              <a:t>Cache static resources</a:t>
            </a:r>
          </a:p>
          <a:p>
            <a:pPr lvl="1" indent="-308610" algn="l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  <a:buFontTx/>
              <a:buChar char="•"/>
            </a:pPr>
            <a:endParaRPr lang="en-US" sz="2800" dirty="0" smtClean="0">
              <a:solidFill>
                <a:srgbClr val="444444"/>
              </a:solidFill>
              <a:latin typeface="Arial" charset="0"/>
            </a:endParaRPr>
          </a:p>
          <a:p>
            <a:pPr lvl="1" indent="-308610" algn="l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</a:pPr>
            <a:endParaRPr lang="en-US" sz="2800" dirty="0" smtClean="0">
              <a:solidFill>
                <a:srgbClr val="444444"/>
              </a:solidFill>
              <a:latin typeface="Arial" charset="0"/>
            </a:endParaRPr>
          </a:p>
          <a:p>
            <a:pPr lvl="1" indent="-308610" algn="l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</a:pPr>
            <a:r>
              <a:rPr lang="en-US" sz="2800" dirty="0" smtClean="0">
                <a:solidFill>
                  <a:srgbClr val="444444"/>
                </a:solidFill>
                <a:latin typeface="Arial" charset="0"/>
              </a:rPr>
              <a:t>“Speed matters.”</a:t>
            </a:r>
          </a:p>
          <a:p>
            <a:pPr lvl="1" indent="-308610" algn="l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lvl="1" indent="-308610" algn="l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https://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developers.google.com/speed/pagespeed/insights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45770" y="317183"/>
            <a:ext cx="8359617" cy="761524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4400" dirty="0" smtClean="0">
                <a:solidFill>
                  <a:srgbClr val="000000"/>
                </a:solidFill>
                <a:latin typeface="Arial" charset="0"/>
              </a:rPr>
              <a:t>Mobile Analytics</a:t>
            </a: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45770" y="1463040"/>
            <a:ext cx="8252460" cy="4434840"/>
          </a:xfrm>
        </p:spPr>
        <p:txBody>
          <a:bodyPr lIns="0" tIns="0" rIns="0" bIns="0"/>
          <a:lstStyle/>
          <a:p>
            <a:pPr lvl="1" indent="-308610" algn="l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  <a:buFontTx/>
              <a:buChar char="•"/>
            </a:pPr>
            <a:r>
              <a:rPr lang="en-US" sz="2800" dirty="0" smtClean="0">
                <a:solidFill>
                  <a:srgbClr val="444444"/>
                </a:solidFill>
                <a:latin typeface="Arial" charset="0"/>
              </a:rPr>
              <a:t>Web metrics and statistics</a:t>
            </a:r>
          </a:p>
          <a:p>
            <a:pPr lvl="1" indent="-308610" algn="l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  <a:buFontTx/>
              <a:buChar char="•"/>
            </a:pPr>
            <a:r>
              <a:rPr lang="en-US" sz="2800" dirty="0" smtClean="0">
                <a:solidFill>
                  <a:srgbClr val="444444"/>
                </a:solidFill>
                <a:latin typeface="Arial" charset="0"/>
              </a:rPr>
              <a:t>Mobile search logs</a:t>
            </a:r>
          </a:p>
          <a:p>
            <a:pPr lvl="1" indent="-308610" algn="l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  <a:buFontTx/>
              <a:buChar char="•"/>
            </a:pPr>
            <a:endParaRPr lang="en-US" sz="2800" dirty="0" smtClean="0">
              <a:solidFill>
                <a:srgbClr val="444444"/>
              </a:solidFill>
              <a:latin typeface="Arial" charset="0"/>
            </a:endParaRPr>
          </a:p>
          <a:p>
            <a:pPr lvl="1" indent="-308610" algn="l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</a:pPr>
            <a:endParaRPr lang="en-US" sz="2800" dirty="0" smtClean="0">
              <a:solidFill>
                <a:srgbClr val="444444"/>
              </a:solidFill>
              <a:latin typeface="Arial" charset="0"/>
            </a:endParaRPr>
          </a:p>
          <a:p>
            <a:pPr lvl="1" indent="-308610" algn="l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</a:pPr>
            <a:r>
              <a:rPr lang="en-US" sz="2800" dirty="0" smtClean="0">
                <a:solidFill>
                  <a:srgbClr val="444444"/>
                </a:solidFill>
                <a:latin typeface="Arial" charset="0"/>
              </a:rPr>
              <a:t>“Data is your friend. Take out the guesswork.”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5486400" cy="6397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Editors and Tools</a:t>
            </a:r>
            <a:endParaRPr lang="en-US" dirty="0"/>
          </a:p>
        </p:txBody>
      </p:sp>
      <p:sp>
        <p:nvSpPr>
          <p:cNvPr id="182274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05400"/>
          </a:xfrm>
        </p:spPr>
        <p:txBody>
          <a:bodyPr/>
          <a:lstStyle/>
          <a:p>
            <a:r>
              <a:rPr lang="en-US" sz="180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You can use a simple text editor (e.g., Notepad) or a more sophisticated application (e.g., Dreamweaver).</a:t>
            </a:r>
            <a:br>
              <a:rPr lang="en-US" sz="180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</a:br>
            <a:endParaRPr lang="en-US" sz="180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r>
              <a:rPr lang="en-US" sz="180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sz="1800" smtClean="0">
                <a:latin typeface="Calibri" pitchFamily="34" charset="0"/>
                <a:ea typeface="ＭＳ Ｐゴシック" pitchFamily="34" charset="-128"/>
                <a:cs typeface="Calibri" pitchFamily="34" charset="0"/>
                <a:hlinkClick r:id="rId2"/>
              </a:rPr>
              <a:t>Adobe Device Central</a:t>
            </a:r>
            <a:r>
              <a:rPr lang="en-US" sz="180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is part of Adobe’s CS.</a:t>
            </a:r>
            <a:br>
              <a:rPr lang="en-US" sz="180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</a:br>
            <a:endParaRPr lang="en-US" sz="180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r>
              <a:rPr lang="en-US" sz="180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iUI: </a:t>
            </a:r>
            <a:r>
              <a:rPr lang="en-US" sz="1800" smtClean="0">
                <a:latin typeface="Calibri" pitchFamily="34" charset="0"/>
                <a:ea typeface="ＭＳ Ｐゴシック" pitchFamily="34" charset="-128"/>
                <a:cs typeface="Calibri" pitchFamily="34" charset="0"/>
                <a:hlinkClick r:id="rId3"/>
              </a:rPr>
              <a:t>http://code.google.com/p/iui/</a:t>
            </a:r>
            <a:r>
              <a:rPr lang="en-US" sz="180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 for iPhone.</a:t>
            </a:r>
            <a:br>
              <a:rPr lang="en-US" sz="180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</a:br>
            <a:endParaRPr lang="en-US" sz="180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r>
              <a:rPr lang="en-US" sz="180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MIT Mobile Web Open Source Project </a:t>
            </a:r>
            <a:r>
              <a:rPr lang="en-US" sz="1800" smtClean="0">
                <a:latin typeface="Calibri" pitchFamily="34" charset="0"/>
                <a:ea typeface="ＭＳ Ｐゴシック" pitchFamily="34" charset="-128"/>
                <a:cs typeface="Calibri" pitchFamily="34" charset="0"/>
                <a:hlinkClick r:id="rId4"/>
              </a:rPr>
              <a:t>http://sourceforge.net/projects/mitmobileweb/</a:t>
            </a:r>
            <a:r>
              <a:rPr lang="en-US" sz="180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br>
              <a:rPr lang="en-US" sz="180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</a:br>
            <a:endParaRPr lang="en-US" sz="180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r>
              <a:rPr lang="en-US" sz="180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Device detection? </a:t>
            </a:r>
            <a:r>
              <a:rPr lang="en-US" sz="1800" b="1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 </a:t>
            </a:r>
            <a:r>
              <a:rPr lang="en-US" sz="1800" smtClean="0">
                <a:latin typeface="Calibri" pitchFamily="34" charset="0"/>
                <a:ea typeface="ＭＳ Ｐゴシック" pitchFamily="34" charset="-128"/>
                <a:cs typeface="Calibri" pitchFamily="34" charset="0"/>
                <a:hlinkClick r:id="rId5"/>
              </a:rPr>
              <a:t>http://detectmobilebrowsers.mobi/</a:t>
            </a:r>
            <a:r>
              <a:rPr lang="en-US" sz="180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/>
            </a:r>
            <a:br>
              <a:rPr lang="en-US" sz="180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</a:br>
            <a:endParaRPr lang="en-US" sz="180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r>
              <a:rPr lang="en-US" sz="180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To see your browser's HTTP Headers. Works on mobile browsers. </a:t>
            </a:r>
            <a:r>
              <a:rPr lang="en-US" sz="1800" smtClean="0">
                <a:latin typeface="Calibri" pitchFamily="34" charset="0"/>
                <a:ea typeface="ＭＳ Ｐゴシック" pitchFamily="34" charset="-128"/>
                <a:cs typeface="Calibri" pitchFamily="34" charset="0"/>
                <a:hlinkClick r:id="rId6"/>
              </a:rPr>
              <a:t>http://rabin.mobi/http</a:t>
            </a:r>
            <a:r>
              <a:rPr lang="en-US" sz="180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/>
            </a:r>
            <a:br>
              <a:rPr lang="en-US" sz="180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</a:br>
            <a:endParaRPr lang="en-US" sz="180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r>
              <a:rPr lang="en-US" sz="180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Web Developer Toolbar in Firefox: Select Miscellaneous &gt;&gt;&gt; Small Screen Rendering (260 px) &gt;&gt;&gt; the layout will be reformatted to simulate rendering by a mobile browser.</a:t>
            </a:r>
          </a:p>
          <a:p>
            <a:endParaRPr lang="en-US" sz="180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endParaRPr lang="en-US" sz="180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086600" cy="792162"/>
          </a:xfrm>
        </p:spPr>
        <p:txBody>
          <a:bodyPr/>
          <a:lstStyle/>
          <a:p>
            <a:r>
              <a:rPr lang="en-US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Emulators/Simulators: </a:t>
            </a:r>
          </a:p>
        </p:txBody>
      </p:sp>
      <p:sp>
        <p:nvSpPr>
          <p:cNvPr id="183298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876800"/>
          </a:xfrm>
        </p:spPr>
        <p:txBody>
          <a:bodyPr/>
          <a:lstStyle/>
          <a:p>
            <a:endParaRPr lang="en-US" sz="140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r>
              <a:rPr lang="en-US" sz="140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Cowemo Mobile Emulator: </a:t>
            </a:r>
            <a:r>
              <a:rPr lang="en-US" sz="140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  <a:hlinkClick r:id="rId2"/>
              </a:rPr>
              <a:t>http://www.mobilephoneemulator.com/</a:t>
            </a:r>
            <a:r>
              <a:rPr lang="en-US" sz="140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</a:p>
          <a:p>
            <a:endParaRPr lang="en-US" sz="140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r>
              <a:rPr lang="en-US" sz="140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dotMobi Emulator - </a:t>
            </a:r>
            <a:r>
              <a:rPr lang="en-US" sz="1400" smtClean="0">
                <a:latin typeface="Calibri" pitchFamily="34" charset="0"/>
                <a:ea typeface="ＭＳ Ｐゴシック" pitchFamily="34" charset="-128"/>
                <a:cs typeface="Calibri" pitchFamily="34" charset="0"/>
                <a:hlinkClick r:id="rId3"/>
              </a:rPr>
              <a:t>http://mtld.mobi/emulator.php</a:t>
            </a:r>
            <a:r>
              <a:rPr lang="en-US" sz="140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/>
            </a:r>
            <a:br>
              <a:rPr lang="en-US" sz="140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</a:br>
            <a:endParaRPr lang="en-US" sz="140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r>
              <a:rPr lang="en-US" sz="140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Opera Mini Simulator - </a:t>
            </a:r>
            <a:r>
              <a:rPr lang="en-US" sz="1400" smtClean="0">
                <a:latin typeface="Calibri" pitchFamily="34" charset="0"/>
                <a:ea typeface="ＭＳ Ｐゴシック" pitchFamily="34" charset="-128"/>
                <a:cs typeface="Calibri" pitchFamily="34" charset="0"/>
                <a:hlinkClick r:id="rId4"/>
              </a:rPr>
              <a:t>http://www.opera.com/mobile/demo/</a:t>
            </a:r>
            <a:r>
              <a:rPr lang="en-US" sz="140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/>
            </a:r>
            <a:br>
              <a:rPr lang="en-US" sz="140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</a:br>
            <a:endParaRPr lang="en-US" sz="140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r>
              <a:rPr lang="en-US" sz="140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Mimic - emulates European and Japanese models: N400i and N505i.</a:t>
            </a:r>
            <a:r>
              <a:rPr lang="en-US" sz="1400" smtClean="0">
                <a:latin typeface="Calibri" pitchFamily="34" charset="0"/>
                <a:ea typeface="ＭＳ Ｐゴシック" pitchFamily="34" charset="-128"/>
                <a:cs typeface="Calibri" pitchFamily="34" charset="0"/>
                <a:hlinkClick r:id="rId5"/>
              </a:rPr>
              <a:t> </a:t>
            </a:r>
            <a:r>
              <a:rPr lang="en-US" sz="1400" smtClean="0">
                <a:latin typeface="Calibri" pitchFamily="34" charset="0"/>
                <a:ea typeface="ＭＳ Ｐゴシック" pitchFamily="34" charset="-128"/>
                <a:cs typeface="Calibri" pitchFamily="34" charset="0"/>
                <a:hlinkClick r:id="rId6"/>
              </a:rPr>
              <a:t>http://pukupi.com/post/2059</a:t>
            </a:r>
            <a:r>
              <a:rPr lang="en-US" sz="140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/>
            </a:r>
            <a:br>
              <a:rPr lang="en-US" sz="140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</a:br>
            <a:endParaRPr lang="en-US" sz="140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r>
              <a:rPr lang="en-US" sz="140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Android Emulator - </a:t>
            </a:r>
            <a:r>
              <a:rPr lang="en-US" sz="140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  <a:hlinkClick r:id="rId7"/>
              </a:rPr>
              <a:t>http://developer.android.com/guide/developing/tools/emulator.html</a:t>
            </a:r>
            <a:r>
              <a:rPr lang="en-US" sz="140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br>
              <a:rPr lang="en-US" sz="140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</a:br>
            <a:endParaRPr lang="en-US" sz="1400" smtClean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r>
              <a:rPr lang="en-US" sz="140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BlackBerry Device Simulators - </a:t>
            </a:r>
            <a:r>
              <a:rPr lang="en-US" sz="140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  <a:hlinkClick r:id="rId8"/>
              </a:rPr>
              <a:t>https://www.blackberry.com/Downloads/entry.do?code=060AD92489947D410D897474079C1477</a:t>
            </a:r>
            <a:endParaRPr lang="en-US" sz="1400" smtClean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endParaRPr lang="en-US" sz="1400" smtClean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r>
              <a:rPr lang="en-US" sz="140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iPhone Dev Center: </a:t>
            </a:r>
            <a:r>
              <a:rPr lang="en-US" sz="140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  <a:hlinkClick r:id="rId9"/>
              </a:rPr>
              <a:t>http://developer.apple.com/iphone/</a:t>
            </a:r>
            <a:r>
              <a:rPr lang="en-US" sz="140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br>
              <a:rPr lang="en-US" sz="140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</a:br>
            <a:endParaRPr lang="en-US" sz="1400" smtClean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r>
              <a:rPr lang="en-US" sz="140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Palm Pre - </a:t>
            </a:r>
            <a:r>
              <a:rPr lang="en-US" sz="140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  <a:hlinkClick r:id="rId10"/>
              </a:rPr>
              <a:t>http://developer.palm.com/</a:t>
            </a:r>
            <a:r>
              <a:rPr lang="en-US" sz="140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br>
              <a:rPr lang="en-US" sz="140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</a:br>
            <a:endParaRPr lang="en-US" sz="1400" smtClean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r>
              <a:rPr lang="en-US" sz="140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Windows Mobile - </a:t>
            </a:r>
            <a:r>
              <a:rPr lang="en-US" sz="140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  <a:hlinkClick r:id="rId11"/>
              </a:rPr>
              <a:t>http://msdn.microsoft.com/en-us/windowsmobile/default.aspx</a:t>
            </a:r>
            <a:r>
              <a:rPr lang="en-US" sz="140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/>
            </a:r>
            <a:br>
              <a:rPr lang="en-US" sz="140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</a:br>
            <a:endParaRPr lang="en-US" sz="1400" smtClean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r>
              <a:rPr lang="en-US" sz="140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JAVA ME - Java Platform Micro Edition was termed J2ME. It is considered one of the most ubiquitous application platform for mobile devices. </a:t>
            </a:r>
            <a:br>
              <a:rPr lang="en-US" sz="140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</a:br>
            <a:r>
              <a:rPr lang="en-US" sz="1400" smtClean="0">
                <a:latin typeface="Calibri" pitchFamily="34" charset="0"/>
                <a:ea typeface="ＭＳ Ｐゴシック" pitchFamily="34" charset="-128"/>
                <a:cs typeface="Calibri" pitchFamily="34" charset="0"/>
                <a:hlinkClick r:id="rId12"/>
              </a:rPr>
              <a:t>http://java.sun.com/javame/reference/apis.jsp</a:t>
            </a:r>
            <a:r>
              <a:rPr lang="en-US" sz="140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 </a:t>
            </a:r>
          </a:p>
          <a:p>
            <a:pPr>
              <a:buFontTx/>
              <a:buNone/>
            </a:pPr>
            <a:endParaRPr lang="en-US" sz="140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endParaRPr lang="en-US" sz="140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315200" cy="487363"/>
          </a:xfrm>
        </p:spPr>
        <p:txBody>
          <a:bodyPr/>
          <a:lstStyle/>
          <a:p>
            <a:pPr eaLnBrk="1" hangingPunct="1"/>
            <a:r>
              <a:rPr lang="en-US" sz="2800" smtClean="0"/>
              <a:t>Take an emulated look at your desktop site.</a:t>
            </a:r>
          </a:p>
        </p:txBody>
      </p:sp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47800"/>
            <a:ext cx="2379663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524000"/>
            <a:ext cx="2303463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24" name="TextBox 5"/>
          <p:cNvSpPr txBox="1">
            <a:spLocks noChangeArrowheads="1"/>
          </p:cNvSpPr>
          <p:nvPr/>
        </p:nvSpPr>
        <p:spPr bwMode="auto">
          <a:xfrm>
            <a:off x="1371600" y="1069975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Calibri" pitchFamily="34" charset="0"/>
              </a:rPr>
              <a:t>Mobile Site</a:t>
            </a:r>
          </a:p>
        </p:txBody>
      </p:sp>
      <p:sp>
        <p:nvSpPr>
          <p:cNvPr id="184325" name="TextBox 6"/>
          <p:cNvSpPr txBox="1">
            <a:spLocks noChangeArrowheads="1"/>
          </p:cNvSpPr>
          <p:nvPr/>
        </p:nvSpPr>
        <p:spPr bwMode="auto">
          <a:xfrm>
            <a:off x="5105400" y="1125538"/>
            <a:ext cx="1676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Calibri" pitchFamily="34" charset="0"/>
              </a:rPr>
              <a:t>Desktop 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381000"/>
            <a:ext cx="82296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Other mobile development tools/frameworks</a:t>
            </a:r>
            <a:endParaRPr lang="en-US" sz="3600" dirty="0"/>
          </a:p>
        </p:txBody>
      </p:sp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00200"/>
            <a:ext cx="2427288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0388" y="2597150"/>
            <a:ext cx="2427287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4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0388" y="3954463"/>
            <a:ext cx="239553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4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0388" y="5357813"/>
            <a:ext cx="2395537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67238" y="1582738"/>
            <a:ext cx="26574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5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67238" y="2698750"/>
            <a:ext cx="25050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52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87875" y="5029200"/>
            <a:ext cx="2417763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53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91050" y="3897313"/>
            <a:ext cx="830263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54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99088" y="3997325"/>
            <a:ext cx="7302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Title 5"/>
          <p:cNvSpPr>
            <a:spLocks noGrp="1"/>
          </p:cNvSpPr>
          <p:nvPr>
            <p:ph type="title"/>
          </p:nvPr>
        </p:nvSpPr>
        <p:spPr>
          <a:xfrm>
            <a:off x="457200" y="9525"/>
            <a:ext cx="8229600" cy="914400"/>
          </a:xfrm>
        </p:spPr>
        <p:txBody>
          <a:bodyPr/>
          <a:lstStyle/>
          <a:p>
            <a:r>
              <a:rPr lang="en-US" sz="2000" b="1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The Future of Mobile Web App/Site Development? Responsive Web Design? </a:t>
            </a:r>
          </a:p>
        </p:txBody>
      </p:sp>
      <p:pic>
        <p:nvPicPr>
          <p:cNvPr id="186370" name="Picture 6" descr="http://jboye.com/wp-content/2012/01/jyske-bank-on-many-platform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41363"/>
            <a:ext cx="9144000" cy="610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4648200" cy="762000"/>
          </a:xfrm>
        </p:spPr>
        <p:txBody>
          <a:bodyPr/>
          <a:lstStyle/>
          <a:p>
            <a:pPr algn="l"/>
            <a:r>
              <a:rPr lang="en-US" sz="2800" dirty="0" smtClean="0">
                <a:latin typeface="Arial"/>
                <a:ea typeface="ＭＳ Ｐゴシック" pitchFamily="34" charset="-128"/>
                <a:cs typeface="Arial"/>
              </a:rPr>
              <a:t>jQuery Mobile Templates at:</a:t>
            </a:r>
          </a:p>
        </p:txBody>
      </p:sp>
      <p:sp>
        <p:nvSpPr>
          <p:cNvPr id="187394" name="Rectangle 3"/>
          <p:cNvSpPr>
            <a:spLocks noChangeArrowheads="1"/>
          </p:cNvSpPr>
          <p:nvPr/>
        </p:nvSpPr>
        <p:spPr bwMode="auto">
          <a:xfrm>
            <a:off x="4953000" y="381000"/>
            <a:ext cx="2508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n-US" b="1" dirty="0"/>
              <a:t>http://goo.gl/1FdO0</a:t>
            </a:r>
          </a:p>
        </p:txBody>
      </p:sp>
      <p:pic>
        <p:nvPicPr>
          <p:cNvPr id="1873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143000"/>
            <a:ext cx="41148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7396" name="TextBox 4"/>
          <p:cNvSpPr txBox="1">
            <a:spLocks noChangeArrowheads="1"/>
          </p:cNvSpPr>
          <p:nvPr/>
        </p:nvSpPr>
        <p:spPr bwMode="auto">
          <a:xfrm>
            <a:off x="685800" y="5715000"/>
            <a:ext cx="78486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latin typeface="Arial"/>
                <a:cs typeface="Arial"/>
              </a:rPr>
              <a:t>Handout: </a:t>
            </a:r>
            <a:r>
              <a:rPr lang="en-US" b="1" dirty="0" smtClean="0">
                <a:latin typeface="Arial"/>
                <a:cs typeface="Arial"/>
              </a:rPr>
              <a:t>http</a:t>
            </a:r>
            <a:r>
              <a:rPr lang="en-US" b="1" dirty="0" smtClean="0">
                <a:latin typeface="Arial"/>
                <a:cs typeface="Arial"/>
              </a:rPr>
              <a:t>://</a:t>
            </a:r>
            <a:r>
              <a:rPr lang="en-US" b="1" dirty="0" err="1" smtClean="0">
                <a:latin typeface="Arial"/>
                <a:cs typeface="Arial"/>
              </a:rPr>
              <a:t>goo.gl/GIzWJ</a:t>
            </a:r>
            <a:endParaRPr lang="en-US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4200525" cy="5972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188418" name="Picture 4" descr="http://plusheadlines.com/wp-content/uploads/2011/09/GoogleHangoutVideoChat_thum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3200" y="3848100"/>
            <a:ext cx="264477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8419" name="TextBox 5"/>
          <p:cNvSpPr txBox="1">
            <a:spLocks noChangeArrowheads="1"/>
          </p:cNvSpPr>
          <p:nvPr/>
        </p:nvSpPr>
        <p:spPr bwMode="auto">
          <a:xfrm>
            <a:off x="5969000" y="4656138"/>
            <a:ext cx="11969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b="1">
                <a:solidFill>
                  <a:srgbClr val="000000"/>
                </a:solidFill>
                <a:latin typeface="Calibri" pitchFamily="34" charset="0"/>
              </a:rPr>
              <a:t>Want to Hangout?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638800" y="304799"/>
            <a:ext cx="2542022" cy="3197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88421" name="TextBox 7"/>
          <p:cNvSpPr txBox="1">
            <a:spLocks noChangeArrowheads="1"/>
          </p:cNvSpPr>
          <p:nvPr/>
        </p:nvSpPr>
        <p:spPr bwMode="auto">
          <a:xfrm>
            <a:off x="5511800" y="6407150"/>
            <a:ext cx="2209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gplus.to/chadmairn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Grp="1"/>
          </p:cNvSpPr>
          <p:nvPr>
            <p:ph type="body" idx="4294967295"/>
          </p:nvPr>
        </p:nvSpPr>
        <p:spPr>
          <a:xfrm>
            <a:off x="533400" y="4038600"/>
            <a:ext cx="8229600" cy="1600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3600" smtClean="0"/>
              <a:t>@jaclark - twitter.com/jaclark</a:t>
            </a:r>
          </a:p>
          <a:p>
            <a:pPr eaLnBrk="1" hangingPunct="1">
              <a:buFont typeface="Arial" charset="0"/>
              <a:buNone/>
            </a:pPr>
            <a:r>
              <a:rPr lang="en-US" sz="3600" smtClean="0"/>
              <a:t>jaclark@montana.edu</a:t>
            </a:r>
          </a:p>
        </p:txBody>
      </p:sp>
      <p:pic>
        <p:nvPicPr>
          <p:cNvPr id="189444" name="Picture 4" descr="jason-profi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3048000" cy="2286000"/>
          </a:xfrm>
          <a:prstGeom prst="rect">
            <a:avLst/>
          </a:prstGeom>
          <a:noFill/>
        </p:spPr>
      </p:pic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4267200" y="457200"/>
            <a:ext cx="42672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/>
              <a:t>Jason Clark</a:t>
            </a:r>
          </a:p>
          <a:p>
            <a:pPr defTabSz="914400">
              <a:spcBef>
                <a:spcPct val="50000"/>
              </a:spcBef>
            </a:pPr>
            <a:r>
              <a:rPr lang="en-US"/>
              <a:t>Head of Digital Access &amp; Web Services</a:t>
            </a:r>
          </a:p>
          <a:p>
            <a:pPr defTabSz="914400">
              <a:spcBef>
                <a:spcPct val="50000"/>
              </a:spcBef>
            </a:pPr>
            <a:r>
              <a:rPr lang="en-US"/>
              <a:t>Associate Professor</a:t>
            </a:r>
          </a:p>
          <a:p>
            <a:pPr defTabSz="914400">
              <a:spcBef>
                <a:spcPct val="50000"/>
              </a:spcBef>
            </a:pPr>
            <a:r>
              <a:rPr lang="en-US"/>
              <a:t>Montana State University Library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7" name="Picture 2" descr="C:\Users\mairn.chad\AppData\Local\Microsoft\Windows\Temporary Internet Files\Content.IE5\NGHLB6MJ\MC90005928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01900"/>
            <a:ext cx="3614738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18" name="Rectangle 2"/>
          <p:cNvSpPr>
            <a:spLocks noChangeArrowheads="1"/>
          </p:cNvSpPr>
          <p:nvPr/>
        </p:nvSpPr>
        <p:spPr bwMode="auto">
          <a:xfrm>
            <a:off x="2733675" y="685800"/>
            <a:ext cx="5508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Calibri" pitchFamily="34" charset="0"/>
              </a:rPr>
              <a:t>Quick Poll</a:t>
            </a:r>
            <a:br>
              <a:rPr lang="en-US" sz="4400" b="1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800" b="1">
                <a:latin typeface="Calibri" pitchFamily="34" charset="0"/>
              </a:rPr>
              <a:t>Does your library have:</a:t>
            </a:r>
          </a:p>
        </p:txBody>
      </p:sp>
      <p:sp>
        <p:nvSpPr>
          <p:cNvPr id="162819" name="Title 1"/>
          <p:cNvSpPr>
            <a:spLocks noGrp="1"/>
          </p:cNvSpPr>
          <p:nvPr>
            <p:ph type="title"/>
          </p:nvPr>
        </p:nvSpPr>
        <p:spPr>
          <a:xfrm>
            <a:off x="3581400" y="4419600"/>
            <a:ext cx="5715000" cy="1143000"/>
          </a:xfrm>
        </p:spPr>
        <p:txBody>
          <a:bodyPr/>
          <a:lstStyle/>
          <a:p>
            <a:pPr algn="l" eaLnBrk="1" hangingPunct="1"/>
            <a:r>
              <a:rPr lang="en-US" sz="2400" smtClean="0"/>
              <a:t>     </a:t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    Mobile-optimized Website</a:t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     Native App (iOS, Android etc.)</a:t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     Nothing yet, but considering an app</a:t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      Nothing yet, but considering a website.</a:t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      No plans; it is too expensive/complex!</a:t>
            </a:r>
            <a:br>
              <a:rPr lang="en-US" sz="2400" smtClean="0"/>
            </a:br>
            <a:r>
              <a:rPr lang="en-US" sz="2400" smtClean="0"/>
              <a:t>  </a:t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endParaRPr lang="en-US" sz="2400" smtClean="0"/>
          </a:p>
        </p:txBody>
      </p:sp>
      <p:pic>
        <p:nvPicPr>
          <p:cNvPr id="162820" name="Picture 3" descr="C:\Program Files\Microsoft Office\MEDIA\OFFICE14\Bullets\BD21301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2501900"/>
            <a:ext cx="2905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1" name="Picture 3" descr="C:\Program Files\Microsoft Office\MEDIA\OFFICE14\Bullets\BD21301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3200400"/>
            <a:ext cx="2905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2" name="Picture 3" descr="C:\Program Files\Microsoft Office\MEDIA\OFFICE14\Bullets\BD21301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3886200"/>
            <a:ext cx="2905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3" name="Picture 3" descr="C:\Program Files\Microsoft Office\MEDIA\OFFICE14\Bullets\BD21301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8238" y="4681538"/>
            <a:ext cx="290512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4" name="Picture 3" descr="C:\Program Files\Microsoft Office\MEDIA\OFFICE14\Bullets\BD21301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5410200"/>
            <a:ext cx="2905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1" name="Picture 2" descr="C:\Users\mairn.chad\AppData\Local\Microsoft\Windows\Temporary Internet Files\Content.IE5\X3KHMNOF\MP900145777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9050"/>
            <a:ext cx="44196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35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A framework resembles scaffolding. It is a  temporary platform used as a supportive guide to help build something. Mobile frameworks work similarly in that they provide libraries etc. that allow </a:t>
            </a:r>
            <a:b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</a:b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one to build something quickly.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67" name="Rectangle 4"/>
          <p:cNvSpPr>
            <a:spLocks noChangeArrowheads="1"/>
          </p:cNvSpPr>
          <p:nvPr/>
        </p:nvSpPr>
        <p:spPr bwMode="auto">
          <a:xfrm>
            <a:off x="6553200" y="6524625"/>
            <a:ext cx="25146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Source: </a:t>
            </a:r>
            <a:r>
              <a:rPr lang="en-US" sz="1200" b="1" u="sng">
                <a:solidFill>
                  <a:schemeClr val="bg1"/>
                </a:solidFill>
                <a:latin typeface="Calibri" pitchFamily="34" charset="0"/>
              </a:rPr>
              <a:t>http://http://goo.gl/y8CFb</a:t>
            </a:r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315200" cy="715963"/>
          </a:xfrm>
        </p:spPr>
        <p:txBody>
          <a:bodyPr/>
          <a:lstStyle/>
          <a:p>
            <a:pPr eaLnBrk="1" hangingPunct="1"/>
            <a:r>
              <a:rPr lang="en-US" sz="3600" smtClean="0"/>
              <a:t>Native Apps vs. Web/Browser Apps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400" y="1676400"/>
          <a:ext cx="7315200" cy="3909130"/>
        </p:xfrm>
        <a:graphic>
          <a:graphicData uri="http://schemas.openxmlformats.org/drawingml/2006/table">
            <a:tbl>
              <a:tblPr/>
              <a:tblGrid>
                <a:gridCol w="2438400"/>
                <a:gridCol w="2438400"/>
                <a:gridCol w="2438400"/>
              </a:tblGrid>
              <a:tr h="4279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Issues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Native apps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Web apps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72209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Internet access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Not required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Required, except for apps written in HTML5 (offline capabilities)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534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Shareable content (Twitter etc.)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Only if it is built in to the app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Web links can be shared. Social API’s allow 1-click posting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124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Access to hardware sensors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Yes: camera, gyroscope, microphone, compass, accelerometer, GPS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Access thru browser is limited. Geolocation works!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534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Development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Build app for target platform (Android, 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iOS [Objective-C]  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etc.)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Write/publish  once using standard Web technologies, view 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it 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anywhere with URL. Speedy debugging and development.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39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Distribution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Most app stores require approval.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No hassles.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5920" name="TextBox 4"/>
          <p:cNvSpPr txBox="1">
            <a:spLocks noChangeArrowheads="1"/>
          </p:cNvSpPr>
          <p:nvPr/>
        </p:nvSpPr>
        <p:spPr bwMode="auto">
          <a:xfrm>
            <a:off x="6762750" y="6543675"/>
            <a:ext cx="20002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6" rIns="91436" bIns="45716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Source:</a:t>
            </a:r>
            <a:r>
              <a:rPr lang="en-US" sz="1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1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hlinkClick r:id="rId2"/>
              </a:rPr>
              <a:t>http://goo.gl/zSeDU</a:t>
            </a:r>
            <a:r>
              <a:rPr lang="en-US" sz="1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775700" cy="20574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sz="4400" smtClean="0"/>
              <a:t>jQuery Mobile is …</a:t>
            </a:r>
            <a:br>
              <a:rPr lang="en-US" sz="4400" smtClean="0"/>
            </a:br>
            <a:r>
              <a:rPr lang="en-US" sz="4400" smtClean="0"/>
              <a:t/>
            </a:r>
            <a:br>
              <a:rPr lang="en-US" sz="4400" smtClean="0"/>
            </a:br>
            <a:r>
              <a:rPr lang="en-US" sz="3600" smtClean="0"/>
              <a:t>a unified, HTML5-based user interface system for all popular mobile device platforms. </a:t>
            </a:r>
          </a:p>
        </p:txBody>
      </p:sp>
      <p:sp>
        <p:nvSpPr>
          <p:cNvPr id="166914" name="Rectangle 3"/>
          <p:cNvSpPr>
            <a:spLocks noChangeArrowheads="1"/>
          </p:cNvSpPr>
          <p:nvPr/>
        </p:nvSpPr>
        <p:spPr bwMode="auto">
          <a:xfrm>
            <a:off x="6629400" y="6556375"/>
            <a:ext cx="2374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Source:</a:t>
            </a:r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200">
                <a:latin typeface="Calibri" pitchFamily="34" charset="0"/>
                <a:hlinkClick r:id="rId2"/>
              </a:rPr>
              <a:t>http://jquerymobile.com/ </a:t>
            </a:r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33600"/>
            <a:ext cx="9144000" cy="396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938" name="TextBox 3"/>
          <p:cNvSpPr txBox="1">
            <a:spLocks noChangeArrowheads="1"/>
          </p:cNvSpPr>
          <p:nvPr/>
        </p:nvSpPr>
        <p:spPr bwMode="auto">
          <a:xfrm>
            <a:off x="914400" y="533400"/>
            <a:ext cx="73152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Calibri" pitchFamily="34" charset="0"/>
              </a:rPr>
              <a:t>jQuery Mobile is well-documented and there are great demos to get you started</a:t>
            </a:r>
          </a:p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Default Design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747474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59595A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747474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59595A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747474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59595A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1439</TotalTime>
  <Words>1377</Words>
  <Application>Microsoft Macintosh PowerPoint</Application>
  <PresentationFormat>On-screen Show (4:3)</PresentationFormat>
  <Paragraphs>155</Paragraphs>
  <Slides>39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13</vt:i4>
      </vt:variant>
      <vt:variant>
        <vt:lpstr>Slide Titles</vt:lpstr>
      </vt:variant>
      <vt:variant>
        <vt:i4>39</vt:i4>
      </vt:variant>
    </vt:vector>
  </HeadingPairs>
  <TitlesOfParts>
    <vt:vector size="52" baseType="lpstr">
      <vt:lpstr>Office Theme</vt:lpstr>
      <vt:lpstr>1_Default Design</vt:lpstr>
      <vt:lpstr>2_Default Design</vt:lpstr>
      <vt:lpstr>1_Office Theme</vt:lpstr>
      <vt:lpstr>2_Office Theme</vt:lpstr>
      <vt:lpstr>4_Office Theme</vt:lpstr>
      <vt:lpstr>6_Office Theme</vt:lpstr>
      <vt:lpstr>3_Office Theme</vt:lpstr>
      <vt:lpstr>5_Office Theme</vt:lpstr>
      <vt:lpstr>7_Office Theme</vt:lpstr>
      <vt:lpstr>Default Design</vt:lpstr>
      <vt:lpstr>8_Office Theme</vt:lpstr>
      <vt:lpstr>9_Office Theme</vt:lpstr>
      <vt:lpstr>Slide 1</vt:lpstr>
      <vt:lpstr>pinboard.in tag</vt:lpstr>
      <vt:lpstr>Agenda </vt:lpstr>
      <vt:lpstr>           Mobile-optimized Website       Native App (iOS, Android etc.)       Nothing yet, but considering an app        Nothing yet, but considering a website.        No plans; it is too expensive/complex!         </vt:lpstr>
      <vt:lpstr>Slide 5</vt:lpstr>
      <vt:lpstr>Slide 6</vt:lpstr>
      <vt:lpstr>Native Apps vs. Web/Browser Apps</vt:lpstr>
      <vt:lpstr>Slide 8</vt:lpstr>
      <vt:lpstr>Slide 9</vt:lpstr>
      <vt:lpstr>Getting Started! Let’s build something.  Handout: http://goo.gl/GIzWJ </vt:lpstr>
      <vt:lpstr>Mobile Development - Demos</vt:lpstr>
      <vt:lpstr>Your Live Site</vt:lpstr>
      <vt:lpstr>Slide 13</vt:lpstr>
      <vt:lpstr>Slide 14</vt:lpstr>
      <vt:lpstr>Exercise </vt:lpstr>
      <vt:lpstr>Slide 16</vt:lpstr>
      <vt:lpstr>Slide 17</vt:lpstr>
      <vt:lpstr>Slide 18</vt:lpstr>
      <vt:lpstr>Slide 19</vt:lpstr>
      <vt:lpstr>Small Screen Rendering (260 px) using the  Web Developer add-on in Firefox </vt:lpstr>
      <vt:lpstr>Slide 21</vt:lpstr>
      <vt:lpstr>Mobile Screen Resolutions</vt:lpstr>
      <vt:lpstr>Some Best Practices</vt:lpstr>
      <vt:lpstr>Learn and borrow from sites you like.</vt:lpstr>
      <vt:lpstr>Slide 25</vt:lpstr>
      <vt:lpstr>Testing and validation</vt:lpstr>
      <vt:lpstr>W3C mobileOK Checker   http://validator.w3.org/mobile/</vt:lpstr>
      <vt:lpstr>http://ready.mobi</vt:lpstr>
      <vt:lpstr>Slide 29</vt:lpstr>
      <vt:lpstr>Mobile Optimization</vt:lpstr>
      <vt:lpstr>Mobile Analytics</vt:lpstr>
      <vt:lpstr>Editors and Tools</vt:lpstr>
      <vt:lpstr>Emulators/Simulators: </vt:lpstr>
      <vt:lpstr>Take an emulated look at your desktop site.</vt:lpstr>
      <vt:lpstr>Other mobile development tools/frameworks</vt:lpstr>
      <vt:lpstr>The Future of Mobile Web App/Site Development? Responsive Web Design? </vt:lpstr>
      <vt:lpstr>jQuery Mobile Templates at:</vt:lpstr>
      <vt:lpstr>Slide 38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mairn.chad</dc:creator>
  <cp:lastModifiedBy>Jason Clark</cp:lastModifiedBy>
  <cp:revision>69</cp:revision>
  <dcterms:created xsi:type="dcterms:W3CDTF">2012-10-21T06:10:38Z</dcterms:created>
  <dcterms:modified xsi:type="dcterms:W3CDTF">2012-10-21T07:07:36Z</dcterms:modified>
</cp:coreProperties>
</file>