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slides/slide38.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Default Extension="jpeg" ContentType="image/jpeg"/>
  <Override PartName="/ppt/slides/slide1.xml" ContentType="application/vnd.openxmlformats-officedocument.presentationml.slide+xml"/>
  <Override PartName="/ppt/slides/slide26.xml" ContentType="application/vnd.openxmlformats-officedocument.presentationml.slide+xml"/>
  <Override PartName="/ppt/slides/slide34.xml" ContentType="application/vnd.openxmlformats-officedocument.presentationml.slide+xml"/>
  <Override PartName="/docProps/app.xml" ContentType="application/vnd.openxmlformats-officedocument.extended-properties+xml"/>
  <Override PartName="/ppt/slideLayouts/slideLayout1.xml" ContentType="application/vnd.openxmlformats-officedocument.presentationml.slideLayout+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slides/slide6.xml" ContentType="application/vnd.openxmlformats-officedocument.presentationml.slide+xml"/>
  <Override PartName="/ppt/slides/slide39.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37.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95" r:id="rId3"/>
    <p:sldId id="302" r:id="rId4"/>
    <p:sldId id="257" r:id="rId5"/>
    <p:sldId id="260" r:id="rId6"/>
    <p:sldId id="308" r:id="rId7"/>
    <p:sldId id="262" r:id="rId8"/>
    <p:sldId id="300" r:id="rId9"/>
    <p:sldId id="304" r:id="rId10"/>
    <p:sldId id="306" r:id="rId11"/>
    <p:sldId id="307" r:id="rId12"/>
    <p:sldId id="322" r:id="rId13"/>
    <p:sldId id="325" r:id="rId14"/>
    <p:sldId id="318" r:id="rId15"/>
    <p:sldId id="324" r:id="rId16"/>
    <p:sldId id="323" r:id="rId17"/>
    <p:sldId id="319" r:id="rId18"/>
    <p:sldId id="320" r:id="rId19"/>
    <p:sldId id="305" r:id="rId20"/>
    <p:sldId id="303" r:id="rId21"/>
    <p:sldId id="296" r:id="rId22"/>
    <p:sldId id="309" r:id="rId23"/>
    <p:sldId id="317" r:id="rId24"/>
    <p:sldId id="268" r:id="rId25"/>
    <p:sldId id="321" r:id="rId26"/>
    <p:sldId id="313" r:id="rId27"/>
    <p:sldId id="314" r:id="rId28"/>
    <p:sldId id="315" r:id="rId29"/>
    <p:sldId id="316" r:id="rId30"/>
    <p:sldId id="310" r:id="rId31"/>
    <p:sldId id="287" r:id="rId32"/>
    <p:sldId id="274" r:id="rId33"/>
    <p:sldId id="275" r:id="rId34"/>
    <p:sldId id="312" r:id="rId35"/>
    <p:sldId id="301" r:id="rId36"/>
    <p:sldId id="299" r:id="rId37"/>
    <p:sldId id="311" r:id="rId38"/>
    <p:sldId id="279" r:id="rId39"/>
    <p:sldId id="283" r:id="rId40"/>
  </p:sldIdLst>
  <p:sldSz cx="10160000" cy="7620000"/>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Times New Roman"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Times New Roman"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Times New Roman"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Times New Roman"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Times New Roman"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Times New Roman"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Times New Roman"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Times New Roman"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84" d="100"/>
          <a:sy n="84" d="100"/>
        </p:scale>
        <p:origin x="-776"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printerSettings" Target="printerSettings/printerSettings1.bin"/><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366963"/>
            <a:ext cx="8636000" cy="16335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24000" y="4318000"/>
            <a:ext cx="7112000" cy="19478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0BADDCA-20F8-AD45-92A7-ABF500E6727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F030666-0636-2A46-9249-9DCB58BAE21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39000" y="676275"/>
            <a:ext cx="2159000" cy="60975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676275"/>
            <a:ext cx="6324600" cy="60975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D7948F7-EF58-DB48-9AA0-5B76F8A0095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980CB56-DFF0-6745-87D8-904AC8E2F5D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3275" y="4895850"/>
            <a:ext cx="8636000" cy="15144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B5B8193-4739-0740-B3D3-557DDFA045C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02A2A02-C8A1-3F49-B163-4AEBED880DE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304800"/>
            <a:ext cx="9144000" cy="1270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8EBEE99-569C-E443-A524-2B14BEB4E76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82E8D24-CEAC-AD4A-8200-5BEF295E442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F269865-A543-3043-B147-C6DCA5D9D12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0" y="303213"/>
            <a:ext cx="3343275" cy="12906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6FD0C0-9669-4148-97F4-CAD9FED35C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90725" y="5334000"/>
            <a:ext cx="6096000" cy="6302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2398640-1F3B-6C4E-9C72-40B8AF90811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charset="0"/>
                <a:ea typeface="+mn-ea"/>
                <a:cs typeface="+mn-cs"/>
              </a:defRPr>
            </a:lvl1pPr>
          </a:lstStyle>
          <a:p>
            <a:pPr>
              <a:defRPr/>
            </a:pPr>
            <a:endParaRPr lang="en-US"/>
          </a:p>
        </p:txBody>
      </p:sp>
      <p:sp>
        <p:nvSpPr>
          <p:cNvPr id="1029" name="Rectangle 5"/>
          <p:cNvSpPr>
            <a:spLocks noGrp="1" noChangeArrowheads="1"/>
          </p:cNvSpPr>
          <p:nvPr>
            <p:ph type="ftr" sz="quarter" idx="3"/>
          </p:nvPr>
        </p:nvSpPr>
        <p:spPr bwMode="auto">
          <a:xfrm>
            <a:off x="3470275" y="6942138"/>
            <a:ext cx="3219450"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charset="0"/>
                <a:ea typeface="+mn-ea"/>
                <a:cs typeface="+mn-cs"/>
              </a:defRPr>
            </a:lvl1pPr>
          </a:lstStyle>
          <a:p>
            <a:pPr>
              <a:defRPr/>
            </a:pPr>
            <a:endParaRPr lang="en-US"/>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charset="0"/>
                <a:ea typeface="+mn-ea"/>
                <a:cs typeface="+mn-cs"/>
              </a:defRPr>
            </a:lvl1pPr>
          </a:lstStyle>
          <a:p>
            <a:pPr>
              <a:defRPr/>
            </a:pPr>
            <a:fld id="{2A041E09-FA88-344B-8F69-521B277CA8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7" Type="http://schemas.openxmlformats.org/officeDocument/2006/relationships/image" Target="../media/image9.png"/><Relationship Id="rId8" Type="http://schemas.openxmlformats.org/officeDocument/2006/relationships/image" Target="../media/image10.png"/><Relationship Id="rId9" Type="http://schemas.openxmlformats.org/officeDocument/2006/relationships/image" Target="../media/image11.png"/><Relationship Id="rId10" Type="http://schemas.openxmlformats.org/officeDocument/2006/relationships/image" Target="../media/image12.png"/><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jpe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350838" y="403225"/>
            <a:ext cx="9293225" cy="5265738"/>
          </a:xfrm>
          <a:prstGeom prst="rect">
            <a:avLst/>
          </a:prstGeom>
          <a:noFill/>
          <a:ln w="9525">
            <a:noFill/>
            <a:miter lim="800000"/>
            <a:headEnd/>
            <a:tailEnd/>
          </a:ln>
        </p:spPr>
        <p:txBody>
          <a:bodyPr lIns="0" tIns="0" rIns="0" bIns="0">
            <a:prstTxWarp prst="textNoShape">
              <a:avLst/>
            </a:prstTxWarp>
            <a:spAutoFit/>
          </a:bodyPr>
          <a:lstStyle/>
          <a:p>
            <a:pPr>
              <a:lnSpc>
                <a:spcPct val="95000"/>
              </a:lnSpc>
            </a:pPr>
            <a:r>
              <a:rPr lang="en-US" sz="4300">
                <a:solidFill>
                  <a:srgbClr val="FFFFFF"/>
                </a:solidFill>
                <a:latin typeface="Verdana" charset="0"/>
              </a:rPr>
              <a:t>Building Web Applications with HTML5, CSS3, and Javascript:</a:t>
            </a:r>
            <a:endParaRPr lang="en-US" sz="4400"/>
          </a:p>
          <a:p>
            <a:pPr>
              <a:lnSpc>
                <a:spcPct val="95000"/>
              </a:lnSpc>
            </a:pPr>
            <a:r>
              <a:rPr lang="en-US" sz="3200">
                <a:solidFill>
                  <a:srgbClr val="6FA8DC"/>
                </a:solidFill>
                <a:latin typeface="Verdana" charset="0"/>
              </a:rPr>
              <a:t>An Introduction to HTML5</a:t>
            </a:r>
            <a:endParaRPr lang="en-US" sz="4400"/>
          </a:p>
          <a:p>
            <a:pPr>
              <a:lnSpc>
                <a:spcPct val="95000"/>
              </a:lnSpc>
            </a:pPr>
            <a:endParaRPr lang="en-US" sz="2600">
              <a:solidFill>
                <a:srgbClr val="FFFFFF"/>
              </a:solidFill>
              <a:latin typeface="Arial" charset="0"/>
            </a:endParaRPr>
          </a:p>
          <a:p>
            <a:pPr>
              <a:lnSpc>
                <a:spcPct val="95000"/>
              </a:lnSpc>
            </a:pPr>
            <a:endParaRPr lang="en-US">
              <a:solidFill>
                <a:srgbClr val="FFFFFF"/>
              </a:solidFill>
              <a:latin typeface="Arial" charset="0"/>
            </a:endParaRPr>
          </a:p>
          <a:p>
            <a:pPr>
              <a:lnSpc>
                <a:spcPct val="95000"/>
              </a:lnSpc>
            </a:pPr>
            <a:endParaRPr lang="en-US">
              <a:solidFill>
                <a:srgbClr val="FFFFFF"/>
              </a:solidFill>
              <a:latin typeface="Arial" charset="0"/>
            </a:endParaRPr>
          </a:p>
          <a:p>
            <a:pPr>
              <a:lnSpc>
                <a:spcPct val="95000"/>
              </a:lnSpc>
            </a:pPr>
            <a:endParaRPr lang="en-US">
              <a:solidFill>
                <a:srgbClr val="FFFFFF"/>
              </a:solidFill>
              <a:latin typeface="Arial" charset="0"/>
            </a:endParaRPr>
          </a:p>
          <a:p>
            <a:pPr>
              <a:lnSpc>
                <a:spcPct val="95000"/>
              </a:lnSpc>
            </a:pPr>
            <a:endParaRPr lang="en-US">
              <a:solidFill>
                <a:srgbClr val="FFFFFF"/>
              </a:solidFill>
              <a:latin typeface="Arial" charset="0"/>
            </a:endParaRPr>
          </a:p>
          <a:p>
            <a:pPr>
              <a:lnSpc>
                <a:spcPct val="95000"/>
              </a:lnSpc>
            </a:pPr>
            <a:endParaRPr lang="en-US">
              <a:solidFill>
                <a:srgbClr val="FFFFFF"/>
              </a:solidFill>
              <a:latin typeface="Arial" charset="0"/>
            </a:endParaRPr>
          </a:p>
          <a:p>
            <a:pPr>
              <a:lnSpc>
                <a:spcPct val="95000"/>
              </a:lnSpc>
            </a:pPr>
            <a:endParaRPr lang="en-US">
              <a:solidFill>
                <a:srgbClr val="FFFFFF"/>
              </a:solidFill>
              <a:latin typeface="Arial" charset="0"/>
            </a:endParaRPr>
          </a:p>
          <a:p>
            <a:pPr>
              <a:lnSpc>
                <a:spcPct val="95000"/>
              </a:lnSpc>
            </a:pPr>
            <a:r>
              <a:rPr lang="en-US">
                <a:solidFill>
                  <a:srgbClr val="FFFFFF"/>
                </a:solidFill>
                <a:latin typeface="Arial" charset="0"/>
              </a:rPr>
              <a:t>Jason Clark</a:t>
            </a:r>
            <a:endParaRPr lang="en-US"/>
          </a:p>
          <a:p>
            <a:pPr>
              <a:lnSpc>
                <a:spcPct val="95000"/>
              </a:lnSpc>
            </a:pPr>
            <a:r>
              <a:rPr lang="en-US">
                <a:solidFill>
                  <a:srgbClr val="FFFFFF"/>
                </a:solidFill>
                <a:latin typeface="Arial" charset="0"/>
              </a:rPr>
              <a:t>Head of Digital Access &amp; Web Services</a:t>
            </a:r>
            <a:endParaRPr lang="en-US"/>
          </a:p>
          <a:p>
            <a:pPr>
              <a:lnSpc>
                <a:spcPct val="95000"/>
              </a:lnSpc>
            </a:pPr>
            <a:r>
              <a:rPr lang="en-US">
                <a:solidFill>
                  <a:srgbClr val="FFFFFF"/>
                </a:solidFill>
                <a:latin typeface="Arial" charset="0"/>
              </a:rPr>
              <a:t>Montana State University Libraries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22530" name="Rectangle 1"/>
          <p:cNvSpPr>
            <a:spLocks noGrp="1" noChangeArrowheads="1"/>
          </p:cNvSpPr>
          <p:nvPr>
            <p:ph type="title"/>
          </p:nvPr>
        </p:nvSpPr>
        <p:spPr>
          <a:xfrm>
            <a:off x="231775" y="288925"/>
            <a:ext cx="9659938" cy="909638"/>
          </a:xfrm>
        </p:spPr>
        <p:txBody>
          <a:bodyPr lIns="0" tIns="0" rIns="0" bIns="0" anchor="t"/>
          <a:lstStyle/>
          <a:p>
            <a:pPr algn="l" eaLnBrk="1" hangingPunct="1">
              <a:lnSpc>
                <a:spcPct val="95000"/>
              </a:lnSpc>
            </a:pPr>
            <a:r>
              <a:rPr lang="en-US" sz="4800" smtClean="0">
                <a:solidFill>
                  <a:srgbClr val="FFFFFF"/>
                </a:solidFill>
                <a:latin typeface="Verdana" charset="0"/>
              </a:rPr>
              <a:t>Web Workers API</a:t>
            </a:r>
          </a:p>
        </p:txBody>
      </p:sp>
      <p:sp>
        <p:nvSpPr>
          <p:cNvPr id="22531" name="Rectangle 2"/>
          <p:cNvSpPr>
            <a:spLocks noGrp="1" noChangeArrowheads="1"/>
          </p:cNvSpPr>
          <p:nvPr>
            <p:ph type="body" idx="1"/>
          </p:nvPr>
        </p:nvSpPr>
        <p:spPr>
          <a:xfrm>
            <a:off x="246063" y="1522413"/>
            <a:ext cx="9501187" cy="5643562"/>
          </a:xfrm>
        </p:spPr>
        <p:txBody>
          <a:bodyPr lIns="0" tIns="0" rIns="0" bIns="0"/>
          <a:lstStyle/>
          <a:p>
            <a:pPr marL="457200" lvl="1" indent="-342900" eaLnBrk="1" hangingPunct="1">
              <a:lnSpc>
                <a:spcPct val="95000"/>
              </a:lnSpc>
              <a:spcBef>
                <a:spcPct val="0"/>
              </a:spcBef>
              <a:buClr>
                <a:srgbClr val="FFFFFF"/>
              </a:buClr>
              <a:buFontTx/>
              <a:buNone/>
            </a:pPr>
            <a:r>
              <a:rPr lang="en-US" sz="3700" smtClean="0">
                <a:solidFill>
                  <a:srgbClr val="FFFFFF"/>
                </a:solidFill>
                <a:latin typeface="Arial" charset="0"/>
              </a:rPr>
              <a:t>Run scripts in background threads</a:t>
            </a:r>
          </a:p>
          <a:p>
            <a:pPr marL="457200" lvl="1" indent="-342900" eaLnBrk="1" hangingPunct="1">
              <a:lnSpc>
                <a:spcPct val="95000"/>
              </a:lnSpc>
              <a:spcBef>
                <a:spcPct val="0"/>
              </a:spcBef>
              <a:buClr>
                <a:srgbClr val="FFFFFF"/>
              </a:buClr>
              <a:buFontTx/>
              <a:buNone/>
            </a:pPr>
            <a:endParaRPr lang="en-US" sz="3700" smtClean="0">
              <a:solidFill>
                <a:srgbClr val="FFFFFF"/>
              </a:solidFill>
              <a:latin typeface="Arial" charset="0"/>
            </a:endParaRPr>
          </a:p>
          <a:p>
            <a:pPr marL="457200" lvl="1" indent="-342900" eaLnBrk="1" hangingPunct="1">
              <a:lnSpc>
                <a:spcPct val="95000"/>
              </a:lnSpc>
              <a:spcBef>
                <a:spcPct val="0"/>
              </a:spcBef>
              <a:buClr>
                <a:srgbClr val="FFFFFF"/>
              </a:buClr>
              <a:buFontTx/>
              <a:buChar char="•"/>
            </a:pPr>
            <a:r>
              <a:rPr lang="en-US" sz="3700" smtClean="0">
                <a:solidFill>
                  <a:srgbClr val="FFFFFF"/>
                </a:solidFill>
                <a:latin typeface="Arial" charset="0"/>
              </a:rPr>
              <a:t>Polling of web services</a:t>
            </a:r>
          </a:p>
          <a:p>
            <a:pPr marL="457200" lvl="1" indent="-342900" eaLnBrk="1" hangingPunct="1">
              <a:lnSpc>
                <a:spcPct val="95000"/>
              </a:lnSpc>
              <a:spcBef>
                <a:spcPct val="0"/>
              </a:spcBef>
              <a:buClr>
                <a:srgbClr val="FFFFFF"/>
              </a:buClr>
              <a:buFontTx/>
              <a:buChar char="•"/>
            </a:pPr>
            <a:r>
              <a:rPr lang="en-US" sz="3700" smtClean="0">
                <a:solidFill>
                  <a:srgbClr val="FFFFFF"/>
                </a:solidFill>
                <a:latin typeface="Arial" charset="0"/>
              </a:rPr>
              <a:t>Process image while user works with UI</a:t>
            </a:r>
          </a:p>
          <a:p>
            <a:pPr marL="457200" lvl="1" indent="-342900" eaLnBrk="1" hangingPunct="1">
              <a:lnSpc>
                <a:spcPct val="95000"/>
              </a:lnSpc>
              <a:spcBef>
                <a:spcPct val="0"/>
              </a:spcBef>
              <a:buClr>
                <a:srgbClr val="FFFFFF"/>
              </a:buClr>
              <a:buFontTx/>
              <a:buChar char="•"/>
            </a:pPr>
            <a:r>
              <a:rPr lang="en-US" sz="3700" smtClean="0">
                <a:solidFill>
                  <a:srgbClr val="FFFFFF"/>
                </a:solidFill>
                <a:latin typeface="Arial" charset="0"/>
                <a:ea typeface="Arial" charset="0"/>
                <a:cs typeface="Arial" charset="0"/>
              </a:rPr>
              <a:t>Prefetching and/or caching data</a:t>
            </a:r>
          </a:p>
          <a:p>
            <a:pPr marL="457200" lvl="1" indent="-342900" eaLnBrk="1" hangingPunct="1">
              <a:lnSpc>
                <a:spcPct val="95000"/>
              </a:lnSpc>
              <a:spcBef>
                <a:spcPct val="0"/>
              </a:spcBef>
              <a:buClr>
                <a:srgbClr val="FFFFFF"/>
              </a:buClr>
              <a:buFontTx/>
              <a:buNone/>
            </a:pPr>
            <a:endParaRPr lang="en-US" sz="3700" smtClean="0">
              <a:solidFill>
                <a:srgbClr val="FFFFFF"/>
              </a:solidFill>
              <a:latin typeface="Arial" charset="0"/>
              <a:ea typeface="Arial" charset="0"/>
              <a:cs typeface="Arial" charset="0"/>
            </a:endParaRPr>
          </a:p>
          <a:p>
            <a:pPr marL="457200" lvl="1" indent="-342900" eaLnBrk="1" hangingPunct="1">
              <a:lnSpc>
                <a:spcPct val="95000"/>
              </a:lnSpc>
              <a:spcBef>
                <a:spcPct val="0"/>
              </a:spcBef>
              <a:buClr>
                <a:srgbClr val="FFFFFF"/>
              </a:buClr>
              <a:buFontTx/>
              <a:buNone/>
            </a:pPr>
            <a:endParaRPr lang="en-US" sz="3700" smtClean="0">
              <a:solidFill>
                <a:srgbClr val="FFFFFF"/>
              </a:solidFill>
              <a:latin typeface="Arial" charset="0"/>
              <a:ea typeface="Arial" charset="0"/>
              <a:cs typeface="Arial" charset="0"/>
            </a:endParaRPr>
          </a:p>
          <a:p>
            <a:pPr marL="457200" lvl="1" indent="-342900" eaLnBrk="1" hangingPunct="1">
              <a:lnSpc>
                <a:spcPct val="95000"/>
              </a:lnSpc>
              <a:spcBef>
                <a:spcPct val="0"/>
              </a:spcBef>
              <a:buClr>
                <a:srgbClr val="FFFFFF"/>
              </a:buClr>
              <a:buFontTx/>
              <a:buNone/>
            </a:pPr>
            <a:r>
              <a:rPr lang="en-US" sz="3200" smtClean="0">
                <a:solidFill>
                  <a:srgbClr val="FFFFFF"/>
                </a:solidFill>
                <a:latin typeface="Courier" charset="0"/>
                <a:ea typeface="Courier" charset="0"/>
                <a:cs typeface="Courier" charset="0"/>
              </a:rPr>
              <a:t>var worker = new Worker('getFeed.js');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23554" name="Rectangle 1"/>
          <p:cNvSpPr>
            <a:spLocks noGrp="1" noChangeArrowheads="1"/>
          </p:cNvSpPr>
          <p:nvPr>
            <p:ph type="title"/>
          </p:nvPr>
        </p:nvSpPr>
        <p:spPr>
          <a:xfrm>
            <a:off x="231775" y="288925"/>
            <a:ext cx="9659938" cy="909638"/>
          </a:xfrm>
        </p:spPr>
        <p:txBody>
          <a:bodyPr lIns="0" tIns="0" rIns="0" bIns="0" anchor="t"/>
          <a:lstStyle/>
          <a:p>
            <a:pPr algn="l" eaLnBrk="1" hangingPunct="1">
              <a:lnSpc>
                <a:spcPct val="95000"/>
              </a:lnSpc>
            </a:pPr>
            <a:r>
              <a:rPr lang="en-US" sz="4800" smtClean="0">
                <a:solidFill>
                  <a:srgbClr val="FFFFFF"/>
                </a:solidFill>
                <a:latin typeface="Verdana" charset="0"/>
              </a:rPr>
              <a:t>Single Page Applications</a:t>
            </a:r>
          </a:p>
        </p:txBody>
      </p:sp>
      <p:sp>
        <p:nvSpPr>
          <p:cNvPr id="23555" name="Rectangle 2"/>
          <p:cNvSpPr>
            <a:spLocks noGrp="1" noChangeArrowheads="1"/>
          </p:cNvSpPr>
          <p:nvPr>
            <p:ph type="body" idx="1"/>
          </p:nvPr>
        </p:nvSpPr>
        <p:spPr>
          <a:xfrm>
            <a:off x="246063" y="1522413"/>
            <a:ext cx="9501187" cy="5643562"/>
          </a:xfrm>
        </p:spPr>
        <p:txBody>
          <a:bodyPr lIns="0" tIns="0" rIns="0" bIns="0"/>
          <a:lstStyle/>
          <a:p>
            <a:pPr marL="57150" eaLnBrk="1" hangingPunct="1">
              <a:lnSpc>
                <a:spcPct val="95000"/>
              </a:lnSpc>
              <a:spcBef>
                <a:spcPct val="0"/>
              </a:spcBef>
              <a:buClr>
                <a:srgbClr val="FFFFFF"/>
              </a:buClr>
              <a:buFontTx/>
              <a:buNone/>
            </a:pPr>
            <a:r>
              <a:rPr lang="en-US" sz="3800" smtClean="0">
                <a:solidFill>
                  <a:srgbClr val="FFFFFF"/>
                </a:solidFill>
                <a:latin typeface="Arial" charset="0"/>
              </a:rPr>
              <a:t>Complete web apps built within a single page where new views of data are placed</a:t>
            </a:r>
          </a:p>
          <a:p>
            <a:pPr marL="457200" lvl="1" indent="-342900" eaLnBrk="1" hangingPunct="1">
              <a:lnSpc>
                <a:spcPct val="95000"/>
              </a:lnSpc>
              <a:spcBef>
                <a:spcPct val="0"/>
              </a:spcBef>
              <a:buClr>
                <a:srgbClr val="FFFFFF"/>
              </a:buClr>
              <a:buFontTx/>
              <a:buNone/>
            </a:pPr>
            <a:endParaRPr lang="en-US" sz="3700" smtClean="0">
              <a:solidFill>
                <a:srgbClr val="FFFFFF"/>
              </a:solidFill>
              <a:latin typeface="Arial" charset="0"/>
            </a:endParaRPr>
          </a:p>
          <a:p>
            <a:pPr marL="457200" lvl="1" indent="-342900" eaLnBrk="1" hangingPunct="1">
              <a:lnSpc>
                <a:spcPct val="95000"/>
              </a:lnSpc>
              <a:spcBef>
                <a:spcPct val="0"/>
              </a:spcBef>
              <a:buClr>
                <a:srgbClr val="FFFFFF"/>
              </a:buClr>
              <a:buFontTx/>
              <a:buChar char="•"/>
            </a:pPr>
            <a:r>
              <a:rPr lang="en-US" sz="3700" smtClean="0">
                <a:solidFill>
                  <a:srgbClr val="FFFFFF"/>
                </a:solidFill>
                <a:latin typeface="Arial" charset="0"/>
              </a:rPr>
              <a:t>Backbone.js</a:t>
            </a:r>
          </a:p>
          <a:p>
            <a:pPr marL="457200" lvl="1" indent="-342900" eaLnBrk="1" hangingPunct="1">
              <a:lnSpc>
                <a:spcPct val="95000"/>
              </a:lnSpc>
              <a:spcBef>
                <a:spcPct val="0"/>
              </a:spcBef>
              <a:buClr>
                <a:srgbClr val="FFFFFF"/>
              </a:buClr>
              <a:buFontTx/>
              <a:buChar char="•"/>
            </a:pPr>
            <a:r>
              <a:rPr lang="en-US" sz="3700" smtClean="0">
                <a:solidFill>
                  <a:srgbClr val="FFFFFF"/>
                </a:solidFill>
                <a:latin typeface="Arial" charset="0"/>
              </a:rPr>
              <a:t>Ember.js</a:t>
            </a:r>
          </a:p>
          <a:p>
            <a:pPr marL="457200" lvl="1" indent="-342900" eaLnBrk="1" hangingPunct="1">
              <a:lnSpc>
                <a:spcPct val="95000"/>
              </a:lnSpc>
              <a:spcBef>
                <a:spcPct val="0"/>
              </a:spcBef>
              <a:buClr>
                <a:srgbClr val="FFFFFF"/>
              </a:buClr>
              <a:buFontTx/>
              <a:buChar char="•"/>
            </a:pPr>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25602" name="Rectangle 1"/>
          <p:cNvSpPr>
            <a:spLocks noGrp="1" noChangeArrowheads="1"/>
          </p:cNvSpPr>
          <p:nvPr>
            <p:ph type="title"/>
          </p:nvPr>
        </p:nvSpPr>
        <p:spPr>
          <a:xfrm>
            <a:off x="231775" y="288925"/>
            <a:ext cx="9659938" cy="909638"/>
          </a:xfrm>
        </p:spPr>
        <p:txBody>
          <a:bodyPr lIns="0" tIns="0" rIns="0" bIns="0" anchor="t"/>
          <a:lstStyle/>
          <a:p>
            <a:pPr algn="l" eaLnBrk="1" hangingPunct="1">
              <a:lnSpc>
                <a:spcPct val="95000"/>
              </a:lnSpc>
            </a:pPr>
            <a:r>
              <a:rPr lang="en-US" sz="4800" dirty="0" smtClean="0">
                <a:solidFill>
                  <a:srgbClr val="FFFFFF"/>
                </a:solidFill>
                <a:latin typeface="Verdana" charset="0"/>
              </a:rPr>
              <a:t> Web </a:t>
            </a:r>
            <a:r>
              <a:rPr lang="en-US" sz="4800" dirty="0" smtClean="0">
                <a:solidFill>
                  <a:srgbClr val="FFFFFF"/>
                </a:solidFill>
                <a:latin typeface="Verdana" charset="0"/>
              </a:rPr>
              <a:t>Components</a:t>
            </a:r>
            <a:endParaRPr lang="en-US" sz="4800" dirty="0" smtClean="0">
              <a:solidFill>
                <a:srgbClr val="FFFFFF"/>
              </a:solidFill>
              <a:latin typeface="Verdana" charset="0"/>
            </a:endParaRPr>
          </a:p>
        </p:txBody>
      </p:sp>
      <p:sp>
        <p:nvSpPr>
          <p:cNvPr id="25603" name="Rectangle 2"/>
          <p:cNvSpPr>
            <a:spLocks noGrp="1" noChangeArrowheads="1"/>
          </p:cNvSpPr>
          <p:nvPr>
            <p:ph type="body" idx="1"/>
          </p:nvPr>
        </p:nvSpPr>
        <p:spPr>
          <a:xfrm>
            <a:off x="203200" y="1522413"/>
            <a:ext cx="9956800" cy="5643562"/>
          </a:xfrm>
        </p:spPr>
        <p:txBody>
          <a:bodyPr lIns="0" tIns="0" rIns="0" bIns="0"/>
          <a:lstStyle/>
          <a:p>
            <a:pPr marL="57150" eaLnBrk="1" hangingPunct="1">
              <a:lnSpc>
                <a:spcPct val="95000"/>
              </a:lnSpc>
              <a:spcBef>
                <a:spcPct val="0"/>
              </a:spcBef>
              <a:buClr>
                <a:srgbClr val="FFFFFF"/>
              </a:buClr>
            </a:pPr>
            <a:r>
              <a:rPr lang="en-US" sz="3600" dirty="0" smtClean="0">
                <a:solidFill>
                  <a:srgbClr val="FFFFFF"/>
                </a:solidFill>
                <a:latin typeface="Arial" charset="0"/>
              </a:rPr>
              <a:t>Suite of technologies: Custom Elements, Shadow DOM, HTML Templates, HTML Imports, and Decorators.</a:t>
            </a:r>
          </a:p>
          <a:p>
            <a:pPr marL="457200" lvl="1" indent="-342900" eaLnBrk="1" hangingPunct="1">
              <a:lnSpc>
                <a:spcPct val="95000"/>
              </a:lnSpc>
              <a:spcBef>
                <a:spcPct val="0"/>
              </a:spcBef>
              <a:buClr>
                <a:srgbClr val="FFFFFF"/>
              </a:buClr>
              <a:buFontTx/>
              <a:buNone/>
            </a:pPr>
            <a:endParaRPr lang="en-US" sz="3700" dirty="0" smtClean="0">
              <a:solidFill>
                <a:srgbClr val="FFFFFF"/>
              </a:solidFill>
              <a:latin typeface="Arial" charset="0"/>
            </a:endParaRPr>
          </a:p>
          <a:p>
            <a:pPr marL="457200" lvl="1" indent="-342900" eaLnBrk="1" hangingPunct="1">
              <a:lnSpc>
                <a:spcPct val="95000"/>
              </a:lnSpc>
              <a:spcBef>
                <a:spcPct val="0"/>
              </a:spcBef>
              <a:buClr>
                <a:srgbClr val="FFFFFF"/>
              </a:buClr>
              <a:buFontTx/>
              <a:buNone/>
            </a:pPr>
            <a:endParaRPr lang="en-US" sz="3700" dirty="0" smtClean="0">
              <a:solidFill>
                <a:srgbClr val="FFFFFF"/>
              </a:solidFill>
              <a:latin typeface="Arial" charset="0"/>
            </a:endParaRPr>
          </a:p>
          <a:p>
            <a:pPr marL="457200" lvl="1" indent="-342900" eaLnBrk="1" hangingPunct="1">
              <a:lnSpc>
                <a:spcPct val="95000"/>
              </a:lnSpc>
              <a:spcBef>
                <a:spcPct val="0"/>
              </a:spcBef>
              <a:buClr>
                <a:srgbClr val="FFFFFF"/>
              </a:buClr>
              <a:buFontTx/>
              <a:buNone/>
            </a:pPr>
            <a:r>
              <a:rPr lang="en-US" sz="2900" dirty="0" smtClean="0">
                <a:solidFill>
                  <a:srgbClr val="FFFFFF"/>
                </a:solidFill>
                <a:latin typeface="Courier New"/>
                <a:ea typeface="Courier" charset="0"/>
                <a:cs typeface="Courier New"/>
              </a:rPr>
              <a:t>&lt;!-- Import it: --&gt;</a:t>
            </a:r>
          </a:p>
          <a:p>
            <a:pPr marL="457200" lvl="1" indent="-342900" eaLnBrk="1" hangingPunct="1">
              <a:lnSpc>
                <a:spcPct val="95000"/>
              </a:lnSpc>
              <a:spcBef>
                <a:spcPct val="0"/>
              </a:spcBef>
              <a:buClr>
                <a:srgbClr val="FFFFFF"/>
              </a:buClr>
              <a:buFontTx/>
              <a:buNone/>
            </a:pPr>
            <a:r>
              <a:rPr lang="en-US" sz="2900" dirty="0" smtClean="0">
                <a:solidFill>
                  <a:srgbClr val="FFFFFF"/>
                </a:solidFill>
                <a:latin typeface="Courier New"/>
                <a:ea typeface="Courier" charset="0"/>
                <a:cs typeface="Courier New"/>
              </a:rPr>
              <a:t>&lt;link </a:t>
            </a:r>
            <a:r>
              <a:rPr lang="en-US" sz="2900" dirty="0" err="1" smtClean="0">
                <a:solidFill>
                  <a:srgbClr val="FFFFFF"/>
                </a:solidFill>
                <a:latin typeface="Courier New"/>
                <a:ea typeface="Courier" charset="0"/>
                <a:cs typeface="Courier New"/>
              </a:rPr>
              <a:t>rel</a:t>
            </a:r>
            <a:r>
              <a:rPr lang="en-US" sz="2900" dirty="0" smtClean="0">
                <a:solidFill>
                  <a:srgbClr val="FFFFFF"/>
                </a:solidFill>
                <a:latin typeface="Courier New"/>
                <a:ea typeface="Courier" charset="0"/>
                <a:cs typeface="Courier New"/>
              </a:rPr>
              <a:t>="import" </a:t>
            </a:r>
            <a:r>
              <a:rPr lang="en-US" sz="2900" dirty="0" err="1" smtClean="0">
                <a:solidFill>
                  <a:srgbClr val="FFFFFF"/>
                </a:solidFill>
                <a:latin typeface="Courier New"/>
                <a:ea typeface="Courier" charset="0"/>
                <a:cs typeface="Courier New"/>
              </a:rPr>
              <a:t>href</a:t>
            </a:r>
            <a:r>
              <a:rPr lang="en-US" sz="2900" dirty="0" smtClean="0">
                <a:solidFill>
                  <a:srgbClr val="FFFFFF"/>
                </a:solidFill>
                <a:latin typeface="Courier New"/>
                <a:ea typeface="Courier" charset="0"/>
                <a:cs typeface="Courier New"/>
              </a:rPr>
              <a:t>=</a:t>
            </a:r>
            <a:r>
              <a:rPr lang="en-US" sz="2900" dirty="0" smtClean="0">
                <a:solidFill>
                  <a:srgbClr val="FFFFFF"/>
                </a:solidFill>
                <a:latin typeface="Courier New"/>
                <a:ea typeface="Courier" charset="0"/>
                <a:cs typeface="Courier New"/>
              </a:rPr>
              <a:t>"new-</a:t>
            </a:r>
            <a:r>
              <a:rPr lang="en-US" sz="2900" dirty="0" err="1" smtClean="0">
                <a:solidFill>
                  <a:srgbClr val="FFFFFF"/>
                </a:solidFill>
                <a:latin typeface="Courier New"/>
                <a:ea typeface="Courier" charset="0"/>
                <a:cs typeface="Courier New"/>
              </a:rPr>
              <a:t>module</a:t>
            </a:r>
            <a:r>
              <a:rPr lang="en-US" sz="2900" dirty="0" err="1" smtClean="0">
                <a:solidFill>
                  <a:srgbClr val="FFFFFF"/>
                </a:solidFill>
                <a:latin typeface="Courier New"/>
                <a:ea typeface="Courier" charset="0"/>
                <a:cs typeface="Courier New"/>
              </a:rPr>
              <a:t>.html</a:t>
            </a:r>
            <a:r>
              <a:rPr lang="en-US" sz="2900" dirty="0" smtClean="0">
                <a:solidFill>
                  <a:srgbClr val="FFFFFF"/>
                </a:solidFill>
                <a:latin typeface="Courier New"/>
                <a:ea typeface="Courier" charset="0"/>
                <a:cs typeface="Courier New"/>
              </a:rPr>
              <a:t>" /&gt;</a:t>
            </a:r>
          </a:p>
          <a:p>
            <a:pPr marL="457200" lvl="1" indent="-342900" eaLnBrk="1" hangingPunct="1">
              <a:lnSpc>
                <a:spcPct val="95000"/>
              </a:lnSpc>
              <a:spcBef>
                <a:spcPct val="0"/>
              </a:spcBef>
              <a:buClr>
                <a:srgbClr val="FFFFFF"/>
              </a:buClr>
              <a:buFontTx/>
              <a:buNone/>
            </a:pPr>
            <a:endParaRPr lang="en-US" sz="2900" dirty="0" smtClean="0">
              <a:solidFill>
                <a:srgbClr val="FFFFFF"/>
              </a:solidFill>
              <a:latin typeface="Courier New"/>
              <a:ea typeface="Courier" charset="0"/>
              <a:cs typeface="Courier New"/>
            </a:endParaRPr>
          </a:p>
          <a:p>
            <a:pPr marL="457200" lvl="1" indent="-342900" eaLnBrk="1" hangingPunct="1">
              <a:lnSpc>
                <a:spcPct val="95000"/>
              </a:lnSpc>
              <a:spcBef>
                <a:spcPct val="0"/>
              </a:spcBef>
              <a:buClr>
                <a:srgbClr val="FFFFFF"/>
              </a:buClr>
              <a:buFontTx/>
              <a:buNone/>
            </a:pPr>
            <a:r>
              <a:rPr lang="en-US" sz="2900" dirty="0" smtClean="0">
                <a:solidFill>
                  <a:srgbClr val="FFFFFF"/>
                </a:solidFill>
                <a:latin typeface="Courier New"/>
                <a:ea typeface="Courier" charset="0"/>
                <a:cs typeface="Courier New"/>
              </a:rPr>
              <a:t>&lt;!-- Use it: --&gt;</a:t>
            </a:r>
          </a:p>
          <a:p>
            <a:pPr marL="457200" lvl="1" indent="-342900" eaLnBrk="1" hangingPunct="1">
              <a:lnSpc>
                <a:spcPct val="95000"/>
              </a:lnSpc>
              <a:spcBef>
                <a:spcPct val="0"/>
              </a:spcBef>
              <a:buClr>
                <a:srgbClr val="FFFFFF"/>
              </a:buClr>
              <a:buFontTx/>
              <a:buNone/>
            </a:pPr>
            <a:r>
              <a:rPr lang="en-US" sz="2900" dirty="0" smtClean="0">
                <a:solidFill>
                  <a:srgbClr val="FFFFFF"/>
                </a:solidFill>
                <a:latin typeface="Courier New"/>
                <a:ea typeface="Courier" charset="0"/>
                <a:cs typeface="Courier New"/>
              </a:rPr>
              <a:t>&lt;custom-module /&gt;</a:t>
            </a:r>
          </a:p>
          <a:p>
            <a:pPr marL="457200" lvl="1" indent="-342900" eaLnBrk="1" hangingPunct="1">
              <a:lnSpc>
                <a:spcPct val="95000"/>
              </a:lnSpc>
              <a:spcBef>
                <a:spcPct val="0"/>
              </a:spcBef>
              <a:buClr>
                <a:srgbClr val="FFFFFF"/>
              </a:buClr>
              <a:buFontTx/>
              <a:buNone/>
            </a:pPr>
            <a:endParaRPr lang="en-US" dirty="0" smtClean="0">
              <a:solidFill>
                <a:srgbClr val="FFFFFF"/>
              </a:solidFill>
              <a:latin typeface="Courier" charset="0"/>
              <a:ea typeface="Courier" charset="0"/>
              <a:cs typeface="Courier"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24578" name="Rectangle 1"/>
          <p:cNvSpPr>
            <a:spLocks noGrp="1" noChangeArrowheads="1"/>
          </p:cNvSpPr>
          <p:nvPr>
            <p:ph type="title"/>
          </p:nvPr>
        </p:nvSpPr>
        <p:spPr>
          <a:xfrm>
            <a:off x="231775" y="288925"/>
            <a:ext cx="9659938" cy="909638"/>
          </a:xfrm>
        </p:spPr>
        <p:txBody>
          <a:bodyPr lIns="0" tIns="0" rIns="0" bIns="0" anchor="t"/>
          <a:lstStyle/>
          <a:p>
            <a:pPr algn="l" eaLnBrk="1" hangingPunct="1">
              <a:lnSpc>
                <a:spcPct val="95000"/>
              </a:lnSpc>
            </a:pPr>
            <a:r>
              <a:rPr lang="en-US" sz="4800" dirty="0" smtClean="0">
                <a:solidFill>
                  <a:srgbClr val="FFFFFF"/>
                </a:solidFill>
                <a:latin typeface="Verdana" charset="0"/>
              </a:rPr>
              <a:t> HTML Imports</a:t>
            </a:r>
            <a:endParaRPr lang="en-US" sz="4800" dirty="0" smtClean="0">
              <a:solidFill>
                <a:srgbClr val="FFFFFF"/>
              </a:solidFill>
              <a:latin typeface="Verdana" charset="0"/>
            </a:endParaRPr>
          </a:p>
        </p:txBody>
      </p:sp>
      <p:sp>
        <p:nvSpPr>
          <p:cNvPr id="24579" name="Rectangle 2"/>
          <p:cNvSpPr>
            <a:spLocks noGrp="1" noChangeArrowheads="1"/>
          </p:cNvSpPr>
          <p:nvPr>
            <p:ph type="body" idx="1"/>
          </p:nvPr>
        </p:nvSpPr>
        <p:spPr>
          <a:xfrm>
            <a:off x="203200" y="1522412"/>
            <a:ext cx="9753600" cy="5868987"/>
          </a:xfrm>
        </p:spPr>
        <p:txBody>
          <a:bodyPr lIns="0" tIns="0" rIns="0" bIns="0"/>
          <a:lstStyle/>
          <a:p>
            <a:pPr marL="57150" eaLnBrk="1" hangingPunct="1">
              <a:lnSpc>
                <a:spcPct val="95000"/>
              </a:lnSpc>
              <a:spcBef>
                <a:spcPct val="0"/>
              </a:spcBef>
              <a:buClr>
                <a:srgbClr val="FFFFFF"/>
              </a:buClr>
            </a:pPr>
            <a:r>
              <a:rPr lang="en-US" sz="3700" dirty="0" smtClean="0">
                <a:solidFill>
                  <a:srgbClr val="FFFFFF"/>
                </a:solidFill>
                <a:latin typeface="Arial" charset="0"/>
              </a:rPr>
              <a:t>I</a:t>
            </a:r>
            <a:r>
              <a:rPr lang="en-US" sz="3700" dirty="0" smtClean="0">
                <a:solidFill>
                  <a:srgbClr val="FFFFFF"/>
                </a:solidFill>
                <a:latin typeface="Arial" charset="0"/>
              </a:rPr>
              <a:t>nclude HTML documents in other HTML documents</a:t>
            </a:r>
          </a:p>
          <a:p>
            <a:pPr marL="57150" eaLnBrk="1" hangingPunct="1">
              <a:lnSpc>
                <a:spcPct val="95000"/>
              </a:lnSpc>
              <a:spcBef>
                <a:spcPct val="0"/>
              </a:spcBef>
              <a:buClr>
                <a:srgbClr val="FFFFFF"/>
              </a:buClr>
            </a:pPr>
            <a:r>
              <a:rPr lang="en-US" sz="3700" dirty="0" smtClean="0">
                <a:solidFill>
                  <a:srgbClr val="FFFFFF"/>
                </a:solidFill>
                <a:latin typeface="Arial" charset="0"/>
              </a:rPr>
              <a:t>Load related HTML/CSS/JS</a:t>
            </a:r>
          </a:p>
          <a:p>
            <a:pPr marL="457200" lvl="1" indent="-342900" eaLnBrk="1" hangingPunct="1">
              <a:lnSpc>
                <a:spcPct val="95000"/>
              </a:lnSpc>
              <a:spcBef>
                <a:spcPct val="0"/>
              </a:spcBef>
              <a:buClr>
                <a:srgbClr val="FFFFFF"/>
              </a:buClr>
              <a:buFontTx/>
              <a:buNone/>
            </a:pPr>
            <a:endParaRPr lang="en-US" sz="3200" dirty="0" smtClean="0">
              <a:solidFill>
                <a:srgbClr val="FFFFFF"/>
              </a:solidFill>
              <a:latin typeface="Courier" charset="0"/>
              <a:ea typeface="Courier" charset="0"/>
              <a:cs typeface="Courier" charset="0"/>
            </a:endParaRPr>
          </a:p>
          <a:p>
            <a:pPr marL="457200" lvl="1" indent="-342900" eaLnBrk="1" hangingPunct="1">
              <a:lnSpc>
                <a:spcPct val="95000"/>
              </a:lnSpc>
              <a:spcBef>
                <a:spcPct val="0"/>
              </a:spcBef>
              <a:buClr>
                <a:srgbClr val="FFFFFF"/>
              </a:buClr>
              <a:buFontTx/>
              <a:buNone/>
            </a:pPr>
            <a:r>
              <a:rPr lang="en-US" sz="3200" dirty="0" smtClean="0">
                <a:solidFill>
                  <a:srgbClr val="FFFFFF"/>
                </a:solidFill>
                <a:latin typeface="Courier New"/>
                <a:ea typeface="Courier" charset="0"/>
                <a:cs typeface="Courier New"/>
              </a:rPr>
              <a:t>&lt;head&gt;</a:t>
            </a:r>
          </a:p>
          <a:p>
            <a:pPr marL="457200" lvl="1" indent="-342900" eaLnBrk="1" hangingPunct="1">
              <a:lnSpc>
                <a:spcPct val="95000"/>
              </a:lnSpc>
              <a:spcBef>
                <a:spcPct val="0"/>
              </a:spcBef>
              <a:buClr>
                <a:srgbClr val="FFFFFF"/>
              </a:buClr>
              <a:buFontTx/>
              <a:buNone/>
            </a:pPr>
            <a:r>
              <a:rPr lang="en-US" sz="3200" dirty="0" smtClean="0">
                <a:solidFill>
                  <a:srgbClr val="FFFFFF"/>
                </a:solidFill>
                <a:latin typeface="Courier New"/>
                <a:ea typeface="Courier" charset="0"/>
                <a:cs typeface="Courier New"/>
              </a:rPr>
              <a:t>&lt;link </a:t>
            </a:r>
            <a:r>
              <a:rPr lang="en-US" sz="3200" dirty="0" err="1" smtClean="0">
                <a:solidFill>
                  <a:srgbClr val="FFFFFF"/>
                </a:solidFill>
                <a:latin typeface="Courier New"/>
                <a:ea typeface="Courier" charset="0"/>
                <a:cs typeface="Courier New"/>
              </a:rPr>
              <a:t>rel</a:t>
            </a:r>
            <a:r>
              <a:rPr lang="en-US" sz="3200" dirty="0" smtClean="0">
                <a:solidFill>
                  <a:srgbClr val="FFFFFF"/>
                </a:solidFill>
                <a:latin typeface="Courier New"/>
                <a:ea typeface="Courier" charset="0"/>
                <a:cs typeface="Courier New"/>
              </a:rPr>
              <a:t>="import" </a:t>
            </a:r>
            <a:r>
              <a:rPr lang="en-US" sz="3200" dirty="0" err="1" smtClean="0">
                <a:solidFill>
                  <a:srgbClr val="FFFFFF"/>
                </a:solidFill>
                <a:latin typeface="Courier New"/>
                <a:ea typeface="Courier" charset="0"/>
                <a:cs typeface="Courier New"/>
              </a:rPr>
              <a:t>href</a:t>
            </a:r>
            <a:r>
              <a:rPr lang="en-US" sz="3200" dirty="0" smtClean="0">
                <a:solidFill>
                  <a:srgbClr val="FFFFFF"/>
                </a:solidFill>
                <a:latin typeface="Courier New"/>
                <a:ea typeface="Courier" charset="0"/>
                <a:cs typeface="Courier New"/>
              </a:rPr>
              <a:t>="/path/to/</a:t>
            </a:r>
            <a:r>
              <a:rPr lang="en-US" sz="3200" dirty="0" err="1" smtClean="0">
                <a:solidFill>
                  <a:srgbClr val="FFFFFF"/>
                </a:solidFill>
                <a:latin typeface="Courier New"/>
                <a:ea typeface="Courier" charset="0"/>
                <a:cs typeface="Courier New"/>
              </a:rPr>
              <a:t>imports.html</a:t>
            </a:r>
            <a:r>
              <a:rPr lang="en-US" sz="3200" dirty="0" smtClean="0">
                <a:solidFill>
                  <a:srgbClr val="FFFFFF"/>
                </a:solidFill>
                <a:latin typeface="Courier New"/>
                <a:ea typeface="Courier" charset="0"/>
                <a:cs typeface="Courier New"/>
              </a:rPr>
              <a:t>"&gt;</a:t>
            </a:r>
          </a:p>
          <a:p>
            <a:pPr marL="457200" lvl="1" indent="-342900" eaLnBrk="1" hangingPunct="1">
              <a:lnSpc>
                <a:spcPct val="95000"/>
              </a:lnSpc>
              <a:spcBef>
                <a:spcPct val="0"/>
              </a:spcBef>
              <a:buClr>
                <a:srgbClr val="FFFFFF"/>
              </a:buClr>
              <a:buFontTx/>
              <a:buNone/>
            </a:pPr>
            <a:r>
              <a:rPr lang="en-US" sz="3200" dirty="0" smtClean="0">
                <a:solidFill>
                  <a:srgbClr val="FFFFFF"/>
                </a:solidFill>
                <a:latin typeface="Courier New"/>
                <a:ea typeface="Courier" charset="0"/>
                <a:cs typeface="Courier New"/>
              </a:rPr>
              <a:t>&lt;/head&gt;</a:t>
            </a:r>
          </a:p>
          <a:p>
            <a:pPr marL="457200" lvl="1" indent="-342900" eaLnBrk="1" hangingPunct="1">
              <a:lnSpc>
                <a:spcPct val="95000"/>
              </a:lnSpc>
              <a:spcBef>
                <a:spcPct val="0"/>
              </a:spcBef>
              <a:buClr>
                <a:srgbClr val="FFFFFF"/>
              </a:buClr>
              <a:buFontTx/>
              <a:buNone/>
            </a:pPr>
            <a:endParaRPr lang="en-US" dirty="0" smtClean="0">
              <a:solidFill>
                <a:srgbClr val="FFFFFF"/>
              </a:solidFill>
              <a:latin typeface="Courier" charset="0"/>
              <a:ea typeface="Courier" charset="0"/>
              <a:cs typeface="Courier" charset="0"/>
            </a:endParaRPr>
          </a:p>
          <a:p>
            <a:pPr marL="457200" lvl="1" indent="-342900" eaLnBrk="1" hangingPunct="1">
              <a:lnSpc>
                <a:spcPct val="95000"/>
              </a:lnSpc>
              <a:spcBef>
                <a:spcPct val="0"/>
              </a:spcBef>
              <a:buClr>
                <a:srgbClr val="FFFFFF"/>
              </a:buClr>
              <a:buFontTx/>
              <a:buNone/>
            </a:pPr>
            <a:endParaRPr lang="en-US" dirty="0" smtClean="0">
              <a:solidFill>
                <a:srgbClr val="FFFFFF"/>
              </a:solidFill>
              <a:latin typeface="Courier" charset="0"/>
              <a:ea typeface="Courier" charset="0"/>
              <a:cs typeface="Courier"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24578" name="Rectangle 1"/>
          <p:cNvSpPr>
            <a:spLocks noGrp="1" noChangeArrowheads="1"/>
          </p:cNvSpPr>
          <p:nvPr>
            <p:ph type="title"/>
          </p:nvPr>
        </p:nvSpPr>
        <p:spPr>
          <a:xfrm>
            <a:off x="231775" y="288925"/>
            <a:ext cx="9659938" cy="909638"/>
          </a:xfrm>
        </p:spPr>
        <p:txBody>
          <a:bodyPr lIns="0" tIns="0" rIns="0" bIns="0" anchor="t"/>
          <a:lstStyle/>
          <a:p>
            <a:pPr algn="l" eaLnBrk="1" hangingPunct="1">
              <a:lnSpc>
                <a:spcPct val="95000"/>
              </a:lnSpc>
            </a:pPr>
            <a:r>
              <a:rPr lang="en-US" sz="4800" smtClean="0">
                <a:solidFill>
                  <a:srgbClr val="FFFFFF"/>
                </a:solidFill>
                <a:latin typeface="Verdana" charset="0"/>
              </a:rPr>
              <a:t> &lt;template&gt; tag</a:t>
            </a:r>
          </a:p>
        </p:txBody>
      </p:sp>
      <p:sp>
        <p:nvSpPr>
          <p:cNvPr id="24579" name="Rectangle 2"/>
          <p:cNvSpPr>
            <a:spLocks noGrp="1" noChangeArrowheads="1"/>
          </p:cNvSpPr>
          <p:nvPr>
            <p:ph type="body" idx="1"/>
          </p:nvPr>
        </p:nvSpPr>
        <p:spPr>
          <a:xfrm>
            <a:off x="203200" y="1522413"/>
            <a:ext cx="9753600" cy="5643562"/>
          </a:xfrm>
        </p:spPr>
        <p:txBody>
          <a:bodyPr lIns="0" tIns="0" rIns="0" bIns="0"/>
          <a:lstStyle/>
          <a:p>
            <a:pPr marL="57150" eaLnBrk="1" hangingPunct="1">
              <a:lnSpc>
                <a:spcPct val="95000"/>
              </a:lnSpc>
              <a:spcBef>
                <a:spcPct val="0"/>
              </a:spcBef>
              <a:buClr>
                <a:srgbClr val="FFFFFF"/>
              </a:buClr>
            </a:pPr>
            <a:r>
              <a:rPr lang="en-US" sz="3600" smtClean="0">
                <a:solidFill>
                  <a:srgbClr val="FFFFFF"/>
                </a:solidFill>
                <a:latin typeface="Arial" charset="0"/>
              </a:rPr>
              <a:t>Markup is hidden DOM</a:t>
            </a:r>
          </a:p>
          <a:p>
            <a:pPr marL="57150" eaLnBrk="1" hangingPunct="1">
              <a:lnSpc>
                <a:spcPct val="95000"/>
              </a:lnSpc>
              <a:spcBef>
                <a:spcPct val="0"/>
              </a:spcBef>
              <a:buClr>
                <a:srgbClr val="FFFFFF"/>
              </a:buClr>
            </a:pPr>
            <a:r>
              <a:rPr lang="en-US" sz="3600" smtClean="0">
                <a:solidFill>
                  <a:srgbClr val="FFFFFF"/>
                </a:solidFill>
                <a:latin typeface="Arial" charset="0"/>
              </a:rPr>
              <a:t>Inert until activated</a:t>
            </a:r>
            <a:endParaRPr lang="en-US" smtClean="0">
              <a:solidFill>
                <a:srgbClr val="FFFFFF"/>
              </a:solidFill>
              <a:latin typeface="Arial" charset="0"/>
            </a:endParaRPr>
          </a:p>
          <a:p>
            <a:pPr marL="457200" lvl="1" indent="-342900" eaLnBrk="1" hangingPunct="1">
              <a:lnSpc>
                <a:spcPct val="95000"/>
              </a:lnSpc>
              <a:spcBef>
                <a:spcPct val="0"/>
              </a:spcBef>
              <a:buClr>
                <a:srgbClr val="FFFFFF"/>
              </a:buClr>
              <a:buFontTx/>
              <a:buNone/>
            </a:pPr>
            <a:endParaRPr lang="en-US" sz="3700" smtClean="0">
              <a:solidFill>
                <a:srgbClr val="FFFFFF"/>
              </a:solidFill>
              <a:latin typeface="Arial" charset="0"/>
            </a:endParaRPr>
          </a:p>
          <a:p>
            <a:pPr marL="457200" lvl="1" indent="-342900" eaLnBrk="1" hangingPunct="1">
              <a:lnSpc>
                <a:spcPct val="95000"/>
              </a:lnSpc>
              <a:spcBef>
                <a:spcPct val="0"/>
              </a:spcBef>
              <a:buClr>
                <a:srgbClr val="FFFFFF"/>
              </a:buClr>
              <a:buFontTx/>
              <a:buNone/>
            </a:pPr>
            <a:r>
              <a:rPr lang="en-US" sz="3200" smtClean="0">
                <a:solidFill>
                  <a:srgbClr val="FFFFFF"/>
                </a:solidFill>
                <a:latin typeface="Courier" charset="0"/>
                <a:ea typeface="Courier" charset="0"/>
                <a:cs typeface="Courier" charset="0"/>
              </a:rPr>
              <a:t>&lt;section&gt;</a:t>
            </a:r>
          </a:p>
          <a:p>
            <a:pPr marL="457200" lvl="1" indent="-342900" eaLnBrk="1" hangingPunct="1">
              <a:lnSpc>
                <a:spcPct val="95000"/>
              </a:lnSpc>
              <a:spcBef>
                <a:spcPct val="0"/>
              </a:spcBef>
              <a:buClr>
                <a:srgbClr val="FFFFFF"/>
              </a:buClr>
              <a:buFontTx/>
              <a:buNone/>
            </a:pPr>
            <a:r>
              <a:rPr lang="en-US" sz="3200" smtClean="0">
                <a:solidFill>
                  <a:srgbClr val="FFFFFF"/>
                </a:solidFill>
                <a:latin typeface="Courier" charset="0"/>
                <a:ea typeface="Courier" charset="0"/>
                <a:cs typeface="Courier" charset="0"/>
              </a:rPr>
              <a:t>&lt;template id=”result"&gt;</a:t>
            </a:r>
          </a:p>
          <a:p>
            <a:pPr marL="457200" lvl="1" indent="-342900" eaLnBrk="1" hangingPunct="1">
              <a:lnSpc>
                <a:spcPct val="95000"/>
              </a:lnSpc>
              <a:spcBef>
                <a:spcPct val="0"/>
              </a:spcBef>
              <a:buClr>
                <a:srgbClr val="FFFFFF"/>
              </a:buClr>
              <a:buFontTx/>
              <a:buNone/>
            </a:pPr>
            <a:r>
              <a:rPr lang="en-US" sz="3200" smtClean="0">
                <a:solidFill>
                  <a:srgbClr val="FFFFFF"/>
                </a:solidFill>
                <a:latin typeface="Courier" charset="0"/>
                <a:ea typeface="Courier" charset="0"/>
                <a:cs typeface="Courier" charset="0"/>
              </a:rPr>
              <a:t>  &lt;img src="" alt=”thumbnail"&gt;</a:t>
            </a:r>
          </a:p>
          <a:p>
            <a:pPr marL="457200" lvl="1" indent="-342900" eaLnBrk="1" hangingPunct="1">
              <a:lnSpc>
                <a:spcPct val="95000"/>
              </a:lnSpc>
              <a:spcBef>
                <a:spcPct val="0"/>
              </a:spcBef>
              <a:buClr>
                <a:srgbClr val="FFFFFF"/>
              </a:buClr>
              <a:buFontTx/>
              <a:buNone/>
            </a:pPr>
            <a:r>
              <a:rPr lang="en-US" sz="3200" smtClean="0">
                <a:solidFill>
                  <a:srgbClr val="FFFFFF"/>
                </a:solidFill>
                <a:latin typeface="Courier" charset="0"/>
                <a:ea typeface="Courier" charset="0"/>
                <a:cs typeface="Courier" charset="0"/>
              </a:rPr>
              <a:t>  &lt;div class=”query"&gt;&lt;/div&gt;</a:t>
            </a:r>
          </a:p>
          <a:p>
            <a:pPr marL="457200" lvl="1" indent="-342900" eaLnBrk="1" hangingPunct="1">
              <a:lnSpc>
                <a:spcPct val="95000"/>
              </a:lnSpc>
              <a:spcBef>
                <a:spcPct val="0"/>
              </a:spcBef>
              <a:buClr>
                <a:srgbClr val="FFFFFF"/>
              </a:buClr>
              <a:buFontTx/>
              <a:buNone/>
            </a:pPr>
            <a:r>
              <a:rPr lang="en-US" sz="3200" smtClean="0">
                <a:solidFill>
                  <a:srgbClr val="FFFFFF"/>
                </a:solidFill>
                <a:latin typeface="Courier" charset="0"/>
                <a:ea typeface="Courier" charset="0"/>
                <a:cs typeface="Courier" charset="0"/>
              </a:rPr>
              <a:t>&lt;/template&gt;</a:t>
            </a:r>
          </a:p>
          <a:p>
            <a:pPr marL="457200" lvl="1" indent="-342900" eaLnBrk="1" hangingPunct="1">
              <a:lnSpc>
                <a:spcPct val="95000"/>
              </a:lnSpc>
              <a:spcBef>
                <a:spcPct val="0"/>
              </a:spcBef>
              <a:buClr>
                <a:srgbClr val="FFFFFF"/>
              </a:buClr>
              <a:buFontTx/>
              <a:buNone/>
            </a:pPr>
            <a:r>
              <a:rPr lang="en-US" sz="3200" smtClean="0">
                <a:solidFill>
                  <a:srgbClr val="FFFFFF"/>
                </a:solidFill>
                <a:latin typeface="Courier" charset="0"/>
                <a:ea typeface="Courier" charset="0"/>
                <a:cs typeface="Courier" charset="0"/>
              </a:rPr>
              <a:t>&lt;/section&gt;</a:t>
            </a:r>
          </a:p>
          <a:p>
            <a:pPr marL="457200" lvl="1" indent="-342900" eaLnBrk="1" hangingPunct="1">
              <a:lnSpc>
                <a:spcPct val="95000"/>
              </a:lnSpc>
              <a:spcBef>
                <a:spcPct val="0"/>
              </a:spcBef>
              <a:buClr>
                <a:srgbClr val="FFFFFF"/>
              </a:buClr>
              <a:buFontTx/>
              <a:buNone/>
            </a:pPr>
            <a:endParaRPr lang="en-US" smtClean="0">
              <a:solidFill>
                <a:srgbClr val="FFFFFF"/>
              </a:solidFill>
              <a:latin typeface="Courier" charset="0"/>
              <a:ea typeface="Courier" charset="0"/>
              <a:cs typeface="Courier" charset="0"/>
            </a:endParaRPr>
          </a:p>
          <a:p>
            <a:pPr marL="457200" lvl="1" indent="-342900" eaLnBrk="1" hangingPunct="1">
              <a:lnSpc>
                <a:spcPct val="95000"/>
              </a:lnSpc>
              <a:spcBef>
                <a:spcPct val="0"/>
              </a:spcBef>
              <a:buClr>
                <a:srgbClr val="FFFFFF"/>
              </a:buClr>
              <a:buFontTx/>
              <a:buNone/>
            </a:pPr>
            <a:endParaRPr lang="en-US" smtClean="0">
              <a:solidFill>
                <a:srgbClr val="FFFFFF"/>
              </a:solidFill>
              <a:latin typeface="Courier" charset="0"/>
              <a:ea typeface="Courier" charset="0"/>
              <a:cs typeface="Courier"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24578" name="Rectangle 1"/>
          <p:cNvSpPr>
            <a:spLocks noGrp="1" noChangeArrowheads="1"/>
          </p:cNvSpPr>
          <p:nvPr>
            <p:ph type="title"/>
          </p:nvPr>
        </p:nvSpPr>
        <p:spPr>
          <a:xfrm>
            <a:off x="231775" y="288925"/>
            <a:ext cx="9659938" cy="909638"/>
          </a:xfrm>
        </p:spPr>
        <p:txBody>
          <a:bodyPr lIns="0" tIns="0" rIns="0" bIns="0" anchor="t"/>
          <a:lstStyle/>
          <a:p>
            <a:pPr algn="l" eaLnBrk="1" hangingPunct="1">
              <a:lnSpc>
                <a:spcPct val="95000"/>
              </a:lnSpc>
            </a:pPr>
            <a:r>
              <a:rPr lang="en-US" sz="4800" dirty="0" smtClean="0">
                <a:solidFill>
                  <a:srgbClr val="FFFFFF"/>
                </a:solidFill>
                <a:latin typeface="Verdana" charset="0"/>
              </a:rPr>
              <a:t> Custom Elements</a:t>
            </a:r>
            <a:endParaRPr lang="en-US" sz="4800" dirty="0" smtClean="0">
              <a:solidFill>
                <a:srgbClr val="FFFFFF"/>
              </a:solidFill>
              <a:latin typeface="Verdana" charset="0"/>
            </a:endParaRPr>
          </a:p>
        </p:txBody>
      </p:sp>
      <p:sp>
        <p:nvSpPr>
          <p:cNvPr id="24579" name="Rectangle 2"/>
          <p:cNvSpPr>
            <a:spLocks noGrp="1" noChangeArrowheads="1"/>
          </p:cNvSpPr>
          <p:nvPr>
            <p:ph type="body" idx="1"/>
          </p:nvPr>
        </p:nvSpPr>
        <p:spPr>
          <a:xfrm>
            <a:off x="203200" y="1522413"/>
            <a:ext cx="9753600" cy="5643562"/>
          </a:xfrm>
        </p:spPr>
        <p:txBody>
          <a:bodyPr lIns="0" tIns="0" rIns="0" bIns="0"/>
          <a:lstStyle/>
          <a:p>
            <a:pPr marL="57150" eaLnBrk="1" hangingPunct="1">
              <a:lnSpc>
                <a:spcPct val="95000"/>
              </a:lnSpc>
              <a:spcBef>
                <a:spcPct val="0"/>
              </a:spcBef>
              <a:buClr>
                <a:srgbClr val="FFFFFF"/>
              </a:buClr>
            </a:pPr>
            <a:r>
              <a:rPr lang="en-US" sz="3600" dirty="0" smtClean="0">
                <a:solidFill>
                  <a:srgbClr val="FFFFFF"/>
                </a:solidFill>
                <a:latin typeface="Arial" charset="0"/>
              </a:rPr>
              <a:t>Define new HTML/DOM elements</a:t>
            </a:r>
          </a:p>
          <a:p>
            <a:pPr marL="57150" eaLnBrk="1" hangingPunct="1">
              <a:lnSpc>
                <a:spcPct val="95000"/>
              </a:lnSpc>
              <a:spcBef>
                <a:spcPct val="0"/>
              </a:spcBef>
              <a:buClr>
                <a:srgbClr val="FFFFFF"/>
              </a:buClr>
            </a:pPr>
            <a:r>
              <a:rPr lang="en-US" sz="3600" dirty="0" smtClean="0">
                <a:solidFill>
                  <a:srgbClr val="FFFFFF"/>
                </a:solidFill>
                <a:latin typeface="Arial" charset="0"/>
              </a:rPr>
              <a:t>Build custom functionality into a single tag</a:t>
            </a:r>
          </a:p>
          <a:p>
            <a:pPr marL="57150" eaLnBrk="1" hangingPunct="1">
              <a:lnSpc>
                <a:spcPct val="95000"/>
              </a:lnSpc>
              <a:spcBef>
                <a:spcPct val="0"/>
              </a:spcBef>
              <a:buClr>
                <a:srgbClr val="FFFFFF"/>
              </a:buClr>
            </a:pPr>
            <a:r>
              <a:rPr lang="en-US" dirty="0" smtClean="0">
                <a:solidFill>
                  <a:srgbClr val="FFFFFF"/>
                </a:solidFill>
                <a:latin typeface="Arial" charset="0"/>
              </a:rPr>
              <a:t>Expand </a:t>
            </a:r>
            <a:r>
              <a:rPr lang="en-US" dirty="0" err="1" smtClean="0">
                <a:solidFill>
                  <a:srgbClr val="FFFFFF"/>
                </a:solidFill>
                <a:latin typeface="Arial" charset="0"/>
              </a:rPr>
              <a:t>HTML's</a:t>
            </a:r>
            <a:r>
              <a:rPr lang="en-US" dirty="0" smtClean="0">
                <a:solidFill>
                  <a:srgbClr val="FFFFFF"/>
                </a:solidFill>
                <a:latin typeface="Arial" charset="0"/>
              </a:rPr>
              <a:t> existing vocabulary</a:t>
            </a:r>
          </a:p>
          <a:p>
            <a:pPr marL="457200" lvl="1" indent="-342900" eaLnBrk="1" hangingPunct="1">
              <a:lnSpc>
                <a:spcPct val="95000"/>
              </a:lnSpc>
              <a:spcBef>
                <a:spcPct val="0"/>
              </a:spcBef>
              <a:buClr>
                <a:srgbClr val="FFFFFF"/>
              </a:buClr>
              <a:buFontTx/>
              <a:buNone/>
            </a:pPr>
            <a:endParaRPr lang="en-US" sz="3700" dirty="0" smtClean="0">
              <a:solidFill>
                <a:srgbClr val="FFFFFF"/>
              </a:solidFill>
              <a:latin typeface="Arial" charset="0"/>
            </a:endParaRPr>
          </a:p>
          <a:p>
            <a:pPr marL="457200" lvl="1" indent="-342900" eaLnBrk="1" hangingPunct="1">
              <a:lnSpc>
                <a:spcPct val="95000"/>
              </a:lnSpc>
              <a:spcBef>
                <a:spcPct val="0"/>
              </a:spcBef>
              <a:buClr>
                <a:srgbClr val="FFFFFF"/>
              </a:buClr>
              <a:buFontTx/>
              <a:buNone/>
            </a:pPr>
            <a:r>
              <a:rPr lang="en-US" sz="3200" dirty="0" smtClean="0">
                <a:solidFill>
                  <a:srgbClr val="FFFFFF"/>
                </a:solidFill>
                <a:latin typeface="Courier" charset="0"/>
                <a:ea typeface="Courier" charset="0"/>
                <a:cs typeface="Courier" charset="0"/>
              </a:rPr>
              <a:t>&lt;link </a:t>
            </a:r>
            <a:r>
              <a:rPr lang="en-US" sz="3200" dirty="0" err="1" smtClean="0">
                <a:solidFill>
                  <a:srgbClr val="FFFFFF"/>
                </a:solidFill>
                <a:latin typeface="Courier" charset="0"/>
                <a:ea typeface="Courier" charset="0"/>
                <a:cs typeface="Courier" charset="0"/>
              </a:rPr>
              <a:t>rel</a:t>
            </a:r>
            <a:r>
              <a:rPr lang="en-US" sz="3200" dirty="0" smtClean="0">
                <a:solidFill>
                  <a:srgbClr val="FFFFFF"/>
                </a:solidFill>
                <a:latin typeface="Courier" charset="0"/>
                <a:ea typeface="Courier" charset="0"/>
                <a:cs typeface="Courier" charset="0"/>
              </a:rPr>
              <a:t>="import" </a:t>
            </a:r>
            <a:r>
              <a:rPr lang="en-US" sz="3200" dirty="0" err="1" smtClean="0">
                <a:solidFill>
                  <a:srgbClr val="FFFFFF"/>
                </a:solidFill>
                <a:latin typeface="Courier" charset="0"/>
                <a:ea typeface="Courier" charset="0"/>
                <a:cs typeface="Courier" charset="0"/>
              </a:rPr>
              <a:t>href</a:t>
            </a:r>
            <a:r>
              <a:rPr lang="en-US" sz="3200" dirty="0" smtClean="0">
                <a:solidFill>
                  <a:srgbClr val="FFFFFF"/>
                </a:solidFill>
                <a:latin typeface="Courier" charset="0"/>
                <a:ea typeface="Courier" charset="0"/>
                <a:cs typeface="Courier" charset="0"/>
              </a:rPr>
              <a:t>="my-</a:t>
            </a:r>
            <a:r>
              <a:rPr lang="en-US" sz="3200" dirty="0" err="1" smtClean="0">
                <a:solidFill>
                  <a:srgbClr val="FFFFFF"/>
                </a:solidFill>
                <a:latin typeface="Courier" charset="0"/>
                <a:ea typeface="Courier" charset="0"/>
                <a:cs typeface="Courier" charset="0"/>
              </a:rPr>
              <a:t>tabs.html</a:t>
            </a:r>
            <a:r>
              <a:rPr lang="en-US" sz="3200" dirty="0" smtClean="0">
                <a:solidFill>
                  <a:srgbClr val="FFFFFF"/>
                </a:solidFill>
                <a:latin typeface="Courier" charset="0"/>
                <a:ea typeface="Courier" charset="0"/>
                <a:cs typeface="Courier" charset="0"/>
              </a:rPr>
              <a:t>"&gt;</a:t>
            </a:r>
          </a:p>
          <a:p>
            <a:pPr marL="457200" lvl="1" indent="-342900" eaLnBrk="1" hangingPunct="1">
              <a:lnSpc>
                <a:spcPct val="95000"/>
              </a:lnSpc>
              <a:spcBef>
                <a:spcPct val="0"/>
              </a:spcBef>
              <a:buClr>
                <a:srgbClr val="FFFFFF"/>
              </a:buClr>
              <a:buFontTx/>
              <a:buNone/>
            </a:pPr>
            <a:r>
              <a:rPr lang="en-US" sz="3200" dirty="0" smtClean="0">
                <a:solidFill>
                  <a:srgbClr val="FFFFFF"/>
                </a:solidFill>
                <a:latin typeface="Courier" charset="0"/>
                <a:ea typeface="Courier" charset="0"/>
                <a:cs typeface="Courier" charset="0"/>
              </a:rPr>
              <a:t>&lt;my-tabs&gt;</a:t>
            </a:r>
          </a:p>
          <a:p>
            <a:pPr marL="457200" lvl="1" indent="-342900" eaLnBrk="1" hangingPunct="1">
              <a:lnSpc>
                <a:spcPct val="95000"/>
              </a:lnSpc>
              <a:spcBef>
                <a:spcPct val="0"/>
              </a:spcBef>
              <a:buClr>
                <a:srgbClr val="FFFFFF"/>
              </a:buClr>
              <a:buFontTx/>
              <a:buNone/>
            </a:pPr>
            <a:r>
              <a:rPr lang="en-US" sz="3200" dirty="0" smtClean="0">
                <a:solidFill>
                  <a:srgbClr val="FFFFFF"/>
                </a:solidFill>
                <a:latin typeface="Courier" charset="0"/>
                <a:ea typeface="Courier" charset="0"/>
                <a:cs typeface="Courier" charset="0"/>
              </a:rPr>
              <a:t>  &lt;</a:t>
            </a:r>
            <a:r>
              <a:rPr lang="en-US" sz="3200" dirty="0" err="1" smtClean="0">
                <a:solidFill>
                  <a:srgbClr val="FFFFFF"/>
                </a:solidFill>
                <a:latin typeface="Courier" charset="0"/>
                <a:ea typeface="Courier" charset="0"/>
                <a:cs typeface="Courier" charset="0"/>
              </a:rPr>
              <a:t>hgroup</a:t>
            </a:r>
            <a:r>
              <a:rPr lang="en-US" sz="3200" dirty="0" smtClean="0">
                <a:solidFill>
                  <a:srgbClr val="FFFFFF"/>
                </a:solidFill>
                <a:latin typeface="Courier" charset="0"/>
                <a:ea typeface="Courier" charset="0"/>
                <a:cs typeface="Courier" charset="0"/>
              </a:rPr>
              <a:t>&gt;</a:t>
            </a:r>
          </a:p>
          <a:p>
            <a:pPr marL="457200" lvl="1" indent="-342900" eaLnBrk="1" hangingPunct="1">
              <a:lnSpc>
                <a:spcPct val="95000"/>
              </a:lnSpc>
              <a:spcBef>
                <a:spcPct val="0"/>
              </a:spcBef>
              <a:buClr>
                <a:srgbClr val="FFFFFF"/>
              </a:buClr>
              <a:buFontTx/>
              <a:buNone/>
            </a:pPr>
            <a:r>
              <a:rPr lang="en-US" sz="3200" dirty="0" smtClean="0">
                <a:solidFill>
                  <a:srgbClr val="FFFFFF"/>
                </a:solidFill>
                <a:latin typeface="Courier" charset="0"/>
                <a:ea typeface="Courier" charset="0"/>
                <a:cs typeface="Courier" charset="0"/>
              </a:rPr>
              <a:t>    &lt;h2&gt;Title&lt;/h2&gt;</a:t>
            </a:r>
          </a:p>
          <a:p>
            <a:pPr marL="457200" lvl="1" indent="-342900" eaLnBrk="1" hangingPunct="1">
              <a:lnSpc>
                <a:spcPct val="95000"/>
              </a:lnSpc>
              <a:spcBef>
                <a:spcPct val="0"/>
              </a:spcBef>
              <a:buClr>
                <a:srgbClr val="FFFFFF"/>
              </a:buClr>
              <a:buFontTx/>
              <a:buNone/>
            </a:pPr>
            <a:r>
              <a:rPr lang="en-US" sz="3200" dirty="0" smtClean="0">
                <a:solidFill>
                  <a:srgbClr val="FFFFFF"/>
                </a:solidFill>
                <a:latin typeface="Courier" charset="0"/>
                <a:ea typeface="Courier" charset="0"/>
                <a:cs typeface="Courier" charset="0"/>
              </a:rPr>
              <a:t>    ...</a:t>
            </a:r>
          </a:p>
          <a:p>
            <a:pPr marL="457200" lvl="1" indent="-342900" eaLnBrk="1" hangingPunct="1">
              <a:lnSpc>
                <a:spcPct val="95000"/>
              </a:lnSpc>
              <a:spcBef>
                <a:spcPct val="0"/>
              </a:spcBef>
              <a:buClr>
                <a:srgbClr val="FFFFFF"/>
              </a:buClr>
              <a:buFontTx/>
              <a:buNone/>
            </a:pPr>
            <a:r>
              <a:rPr lang="en-US" sz="3200" dirty="0" smtClean="0">
                <a:solidFill>
                  <a:srgbClr val="FFFFFF"/>
                </a:solidFill>
                <a:latin typeface="Courier" charset="0"/>
                <a:ea typeface="Courier" charset="0"/>
                <a:cs typeface="Courier" charset="0"/>
              </a:rPr>
              <a:t>  &lt;/</a:t>
            </a:r>
            <a:r>
              <a:rPr lang="en-US" sz="3200" dirty="0" err="1" smtClean="0">
                <a:solidFill>
                  <a:srgbClr val="FFFFFF"/>
                </a:solidFill>
                <a:latin typeface="Courier" charset="0"/>
                <a:ea typeface="Courier" charset="0"/>
                <a:cs typeface="Courier" charset="0"/>
              </a:rPr>
              <a:t>hgroup</a:t>
            </a:r>
            <a:r>
              <a:rPr lang="en-US" sz="3200" dirty="0" smtClean="0">
                <a:solidFill>
                  <a:srgbClr val="FFFFFF"/>
                </a:solidFill>
                <a:latin typeface="Courier" charset="0"/>
                <a:ea typeface="Courier" charset="0"/>
                <a:cs typeface="Courier" charset="0"/>
              </a:rPr>
              <a:t>&gt;</a:t>
            </a:r>
          </a:p>
          <a:p>
            <a:pPr marL="457200" lvl="1" indent="-342900" eaLnBrk="1" hangingPunct="1">
              <a:lnSpc>
                <a:spcPct val="95000"/>
              </a:lnSpc>
              <a:spcBef>
                <a:spcPct val="0"/>
              </a:spcBef>
              <a:buClr>
                <a:srgbClr val="FFFFFF"/>
              </a:buClr>
              <a:buFontTx/>
              <a:buNone/>
            </a:pPr>
            <a:r>
              <a:rPr lang="en-US" sz="3200" dirty="0" smtClean="0">
                <a:solidFill>
                  <a:srgbClr val="FFFFFF"/>
                </a:solidFill>
                <a:latin typeface="Courier" charset="0"/>
                <a:ea typeface="Courier" charset="0"/>
                <a:cs typeface="Courier" charset="0"/>
              </a:rPr>
              <a:t>&lt;/my-tabs&gt;</a:t>
            </a:r>
          </a:p>
          <a:p>
            <a:pPr marL="457200" lvl="1" indent="-342900" eaLnBrk="1" hangingPunct="1">
              <a:lnSpc>
                <a:spcPct val="95000"/>
              </a:lnSpc>
              <a:spcBef>
                <a:spcPct val="0"/>
              </a:spcBef>
              <a:buClr>
                <a:srgbClr val="FFFFFF"/>
              </a:buClr>
              <a:buFontTx/>
              <a:buNone/>
            </a:pPr>
            <a:endParaRPr lang="en-US" dirty="0" smtClean="0">
              <a:solidFill>
                <a:srgbClr val="FFFFFF"/>
              </a:solidFill>
              <a:latin typeface="Courier" charset="0"/>
              <a:ea typeface="Courier" charset="0"/>
              <a:cs typeface="Courier" charset="0"/>
            </a:endParaRPr>
          </a:p>
          <a:p>
            <a:pPr marL="457200" lvl="1" indent="-342900" eaLnBrk="1" hangingPunct="1">
              <a:lnSpc>
                <a:spcPct val="95000"/>
              </a:lnSpc>
              <a:spcBef>
                <a:spcPct val="0"/>
              </a:spcBef>
              <a:buClr>
                <a:srgbClr val="FFFFFF"/>
              </a:buClr>
              <a:buFontTx/>
              <a:buNone/>
            </a:pPr>
            <a:endParaRPr lang="en-US" dirty="0" smtClean="0">
              <a:solidFill>
                <a:srgbClr val="FFFFFF"/>
              </a:solidFill>
              <a:latin typeface="Courier" charset="0"/>
              <a:ea typeface="Courier" charset="0"/>
              <a:cs typeface="Courier"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26626" name="Rectangle 1"/>
          <p:cNvSpPr>
            <a:spLocks noGrp="1" noChangeArrowheads="1"/>
          </p:cNvSpPr>
          <p:nvPr>
            <p:ph type="title"/>
          </p:nvPr>
        </p:nvSpPr>
        <p:spPr>
          <a:xfrm>
            <a:off x="231775" y="288925"/>
            <a:ext cx="9659938" cy="909638"/>
          </a:xfrm>
        </p:spPr>
        <p:txBody>
          <a:bodyPr lIns="0" tIns="0" rIns="0" bIns="0" anchor="t"/>
          <a:lstStyle/>
          <a:p>
            <a:pPr algn="l" eaLnBrk="1" hangingPunct="1">
              <a:lnSpc>
                <a:spcPct val="95000"/>
              </a:lnSpc>
            </a:pPr>
            <a:r>
              <a:rPr lang="en-US" sz="4800" smtClean="0">
                <a:solidFill>
                  <a:srgbClr val="FFFFFF"/>
                </a:solidFill>
                <a:latin typeface="Verdana" charset="0"/>
              </a:rPr>
              <a:t> &lt;srcset&gt; attribute</a:t>
            </a:r>
          </a:p>
        </p:txBody>
      </p:sp>
      <p:sp>
        <p:nvSpPr>
          <p:cNvPr id="26627" name="Rectangle 2"/>
          <p:cNvSpPr>
            <a:spLocks noGrp="1" noChangeArrowheads="1"/>
          </p:cNvSpPr>
          <p:nvPr>
            <p:ph type="body" idx="1"/>
          </p:nvPr>
        </p:nvSpPr>
        <p:spPr>
          <a:xfrm>
            <a:off x="203200" y="1522413"/>
            <a:ext cx="9753600" cy="5643562"/>
          </a:xfrm>
        </p:spPr>
        <p:txBody>
          <a:bodyPr lIns="0" tIns="0" rIns="0" bIns="0"/>
          <a:lstStyle/>
          <a:p>
            <a:pPr marL="57150" eaLnBrk="1" hangingPunct="1">
              <a:lnSpc>
                <a:spcPct val="95000"/>
              </a:lnSpc>
              <a:spcBef>
                <a:spcPct val="0"/>
              </a:spcBef>
              <a:buClr>
                <a:srgbClr val="FFFFFF"/>
              </a:buClr>
            </a:pPr>
            <a:r>
              <a:rPr lang="en-US" sz="3600" dirty="0" smtClean="0">
                <a:solidFill>
                  <a:srgbClr val="FFFFFF"/>
                </a:solidFill>
                <a:latin typeface="Arial" charset="0"/>
              </a:rPr>
              <a:t>Draft for responsive images solution</a:t>
            </a:r>
          </a:p>
          <a:p>
            <a:pPr marL="57150" eaLnBrk="1" hangingPunct="1">
              <a:lnSpc>
                <a:spcPct val="95000"/>
              </a:lnSpc>
              <a:spcBef>
                <a:spcPct val="0"/>
              </a:spcBef>
              <a:buClr>
                <a:srgbClr val="FFFFFF"/>
              </a:buClr>
            </a:pPr>
            <a:r>
              <a:rPr lang="en-US" sz="3600" dirty="0" smtClean="0">
                <a:solidFill>
                  <a:srgbClr val="FFFFFF"/>
                </a:solidFill>
                <a:latin typeface="Arial" charset="0"/>
              </a:rPr>
              <a:t>http://www.w3.org/html/wg/drafts/srcset/w3c-srcset/</a:t>
            </a:r>
            <a:endParaRPr lang="en-US" dirty="0" smtClean="0">
              <a:solidFill>
                <a:srgbClr val="FFFFFF"/>
              </a:solidFill>
              <a:latin typeface="Arial" charset="0"/>
            </a:endParaRPr>
          </a:p>
          <a:p>
            <a:pPr marL="457200" lvl="1" indent="-342900" eaLnBrk="1" hangingPunct="1">
              <a:lnSpc>
                <a:spcPct val="95000"/>
              </a:lnSpc>
              <a:spcBef>
                <a:spcPct val="0"/>
              </a:spcBef>
              <a:buClr>
                <a:srgbClr val="FFFFFF"/>
              </a:buClr>
              <a:buFontTx/>
              <a:buNone/>
            </a:pPr>
            <a:endParaRPr lang="en-US" sz="3700" dirty="0" smtClean="0">
              <a:solidFill>
                <a:srgbClr val="FFFFFF"/>
              </a:solidFill>
              <a:latin typeface="Arial" charset="0"/>
            </a:endParaRPr>
          </a:p>
          <a:p>
            <a:pPr marL="457200" lvl="1" indent="-342900" eaLnBrk="1" hangingPunct="1">
              <a:lnSpc>
                <a:spcPct val="95000"/>
              </a:lnSpc>
              <a:spcBef>
                <a:spcPct val="0"/>
              </a:spcBef>
              <a:buClr>
                <a:srgbClr val="FFFFFF"/>
              </a:buClr>
              <a:buFontTx/>
              <a:buNone/>
            </a:pPr>
            <a:r>
              <a:rPr lang="en-US" sz="3600" dirty="0" smtClean="0">
                <a:solidFill>
                  <a:srgbClr val="FFFFFF"/>
                </a:solidFill>
                <a:latin typeface="Courier New" charset="0"/>
                <a:ea typeface="Courier" charset="0"/>
                <a:cs typeface="Courier" charset="0"/>
              </a:rPr>
              <a:t>&lt;</a:t>
            </a:r>
            <a:r>
              <a:rPr lang="en-US" sz="3600" dirty="0" err="1" smtClean="0">
                <a:solidFill>
                  <a:srgbClr val="FFFFFF"/>
                </a:solidFill>
                <a:latin typeface="Courier New" charset="0"/>
                <a:ea typeface="Courier" charset="0"/>
                <a:cs typeface="Courier" charset="0"/>
              </a:rPr>
              <a:t>img</a:t>
            </a:r>
            <a:r>
              <a:rPr lang="en-US" sz="3600" dirty="0" smtClean="0">
                <a:solidFill>
                  <a:srgbClr val="FFFFFF"/>
                </a:solidFill>
                <a:latin typeface="Courier New" charset="0"/>
                <a:ea typeface="Courier" charset="0"/>
                <a:cs typeface="Courier" charset="0"/>
              </a:rPr>
              <a:t> alt="header logo" </a:t>
            </a:r>
            <a:r>
              <a:rPr lang="en-US" sz="3600" dirty="0" err="1" smtClean="0">
                <a:solidFill>
                  <a:srgbClr val="FFFFFF"/>
                </a:solidFill>
                <a:latin typeface="Courier New" charset="0"/>
                <a:ea typeface="Courier" charset="0"/>
                <a:cs typeface="Courier" charset="0"/>
              </a:rPr>
              <a:t>src</a:t>
            </a:r>
            <a:r>
              <a:rPr lang="en-US" sz="3600" dirty="0" smtClean="0">
                <a:solidFill>
                  <a:srgbClr val="FFFFFF"/>
                </a:solidFill>
                <a:latin typeface="Courier New" charset="0"/>
                <a:ea typeface="Courier" charset="0"/>
                <a:cs typeface="Courier" charset="0"/>
              </a:rPr>
              <a:t>="</a:t>
            </a:r>
            <a:r>
              <a:rPr lang="en-US" sz="3600" dirty="0" err="1" smtClean="0">
                <a:solidFill>
                  <a:srgbClr val="FFFFFF"/>
                </a:solidFill>
                <a:latin typeface="Courier New" charset="0"/>
                <a:ea typeface="Courier" charset="0"/>
                <a:cs typeface="Courier" charset="0"/>
              </a:rPr>
              <a:t>banner.jpeg</a:t>
            </a:r>
            <a:r>
              <a:rPr lang="en-US" sz="3600" dirty="0" smtClean="0">
                <a:solidFill>
                  <a:srgbClr val="FFFFFF"/>
                </a:solidFill>
                <a:latin typeface="Courier New" charset="0"/>
                <a:ea typeface="Courier" charset="0"/>
                <a:cs typeface="Courier" charset="0"/>
              </a:rPr>
              <a:t>"</a:t>
            </a:r>
          </a:p>
          <a:p>
            <a:pPr marL="457200" lvl="1" indent="-342900" eaLnBrk="1" hangingPunct="1">
              <a:lnSpc>
                <a:spcPct val="95000"/>
              </a:lnSpc>
              <a:spcBef>
                <a:spcPct val="0"/>
              </a:spcBef>
              <a:buClr>
                <a:srgbClr val="FFFFFF"/>
              </a:buClr>
              <a:buFontTx/>
              <a:buNone/>
            </a:pPr>
            <a:r>
              <a:rPr lang="en-US" sz="3600" dirty="0" smtClean="0">
                <a:solidFill>
                  <a:srgbClr val="FFFFFF"/>
                </a:solidFill>
                <a:latin typeface="Courier New" charset="0"/>
                <a:ea typeface="Courier" charset="0"/>
                <a:cs typeface="Courier" charset="0"/>
              </a:rPr>
              <a:t> </a:t>
            </a:r>
            <a:r>
              <a:rPr lang="en-US" sz="3600" dirty="0" err="1" smtClean="0">
                <a:solidFill>
                  <a:srgbClr val="FFFFFF"/>
                </a:solidFill>
                <a:latin typeface="Courier New" charset="0"/>
                <a:ea typeface="Courier" charset="0"/>
                <a:cs typeface="Courier" charset="0"/>
              </a:rPr>
              <a:t>srcset</a:t>
            </a:r>
            <a:r>
              <a:rPr lang="en-US" sz="3600" dirty="0" smtClean="0">
                <a:solidFill>
                  <a:srgbClr val="FFFFFF"/>
                </a:solidFill>
                <a:latin typeface="Courier New" charset="0"/>
                <a:ea typeface="Courier" charset="0"/>
                <a:cs typeface="Courier" charset="0"/>
              </a:rPr>
              <a:t>="banner-</a:t>
            </a:r>
            <a:r>
              <a:rPr lang="en-US" sz="3600" dirty="0" err="1" smtClean="0">
                <a:solidFill>
                  <a:srgbClr val="FFFFFF"/>
                </a:solidFill>
                <a:latin typeface="Courier New" charset="0"/>
                <a:ea typeface="Courier" charset="0"/>
                <a:cs typeface="Courier" charset="0"/>
              </a:rPr>
              <a:t>HD.jpeg</a:t>
            </a:r>
            <a:r>
              <a:rPr lang="en-US" sz="3600" dirty="0" smtClean="0">
                <a:solidFill>
                  <a:srgbClr val="FFFFFF"/>
                </a:solidFill>
                <a:latin typeface="Courier New" charset="0"/>
                <a:ea typeface="Courier" charset="0"/>
                <a:cs typeface="Courier" charset="0"/>
              </a:rPr>
              <a:t> 2x, banner-</a:t>
            </a:r>
            <a:r>
              <a:rPr lang="en-US" sz="3600" dirty="0" err="1" smtClean="0">
                <a:solidFill>
                  <a:srgbClr val="FFFFFF"/>
                </a:solidFill>
                <a:latin typeface="Courier New" charset="0"/>
                <a:ea typeface="Courier" charset="0"/>
                <a:cs typeface="Courier" charset="0"/>
              </a:rPr>
              <a:t>phone.jpeg</a:t>
            </a:r>
            <a:r>
              <a:rPr lang="en-US" sz="3600" dirty="0" smtClean="0">
                <a:solidFill>
                  <a:srgbClr val="FFFFFF"/>
                </a:solidFill>
                <a:latin typeface="Courier New" charset="0"/>
                <a:ea typeface="Courier" charset="0"/>
                <a:cs typeface="Courier" charset="0"/>
              </a:rPr>
              <a:t> 100w, banner-phone-</a:t>
            </a:r>
            <a:r>
              <a:rPr lang="en-US" sz="3600" dirty="0" err="1" smtClean="0">
                <a:solidFill>
                  <a:srgbClr val="FFFFFF"/>
                </a:solidFill>
                <a:latin typeface="Courier New" charset="0"/>
                <a:ea typeface="Courier" charset="0"/>
                <a:cs typeface="Courier" charset="0"/>
              </a:rPr>
              <a:t>HD.jpeg</a:t>
            </a:r>
            <a:r>
              <a:rPr lang="en-US" sz="3600" dirty="0" smtClean="0">
                <a:solidFill>
                  <a:srgbClr val="FFFFFF"/>
                </a:solidFill>
                <a:latin typeface="Courier New" charset="0"/>
                <a:ea typeface="Courier" charset="0"/>
                <a:cs typeface="Courier" charset="0"/>
              </a:rPr>
              <a:t> 100w 2x" /&gt;</a:t>
            </a:r>
          </a:p>
          <a:p>
            <a:pPr marL="457200" lvl="1" indent="-342900" eaLnBrk="1" hangingPunct="1">
              <a:lnSpc>
                <a:spcPct val="95000"/>
              </a:lnSpc>
              <a:spcBef>
                <a:spcPct val="0"/>
              </a:spcBef>
              <a:buClr>
                <a:srgbClr val="FFFFFF"/>
              </a:buClr>
              <a:buFontTx/>
              <a:buNone/>
            </a:pPr>
            <a:endParaRPr lang="en-US" dirty="0" smtClean="0">
              <a:solidFill>
                <a:srgbClr val="FFFFFF"/>
              </a:solidFill>
              <a:latin typeface="Courier" charset="0"/>
              <a:ea typeface="Courier" charset="0"/>
              <a:cs typeface="Courier"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27650" name="Rectangle 1"/>
          <p:cNvSpPr>
            <a:spLocks noGrp="1" noChangeArrowheads="1"/>
          </p:cNvSpPr>
          <p:nvPr>
            <p:ph type="title"/>
          </p:nvPr>
        </p:nvSpPr>
        <p:spPr>
          <a:xfrm>
            <a:off x="231775" y="288925"/>
            <a:ext cx="9659938" cy="909638"/>
          </a:xfrm>
        </p:spPr>
        <p:txBody>
          <a:bodyPr lIns="0" tIns="0" rIns="0" bIns="0" anchor="t"/>
          <a:lstStyle/>
          <a:p>
            <a:pPr algn="l" eaLnBrk="1" hangingPunct="1">
              <a:lnSpc>
                <a:spcPct val="95000"/>
              </a:lnSpc>
              <a:defRPr/>
            </a:pPr>
            <a:r>
              <a:rPr lang="en-US" sz="4800" dirty="0" smtClean="0">
                <a:solidFill>
                  <a:srgbClr val="FFFFFF"/>
                </a:solidFill>
                <a:latin typeface="Verdana" charset="0"/>
              </a:rPr>
              <a:t> @viewport</a:t>
            </a:r>
            <a:endParaRPr lang="en-US" sz="4800" dirty="0" smtClean="0">
              <a:solidFill>
                <a:srgbClr val="FFFFFF"/>
              </a:solidFill>
              <a:latin typeface="Verdana" charset="0"/>
            </a:endParaRPr>
          </a:p>
        </p:txBody>
      </p:sp>
      <p:sp>
        <p:nvSpPr>
          <p:cNvPr id="27651" name="Rectangle 2"/>
          <p:cNvSpPr>
            <a:spLocks noGrp="1" noChangeArrowheads="1"/>
          </p:cNvSpPr>
          <p:nvPr>
            <p:ph type="body" idx="1"/>
          </p:nvPr>
        </p:nvSpPr>
        <p:spPr>
          <a:xfrm>
            <a:off x="203200" y="1522413"/>
            <a:ext cx="9753600" cy="5643562"/>
          </a:xfrm>
        </p:spPr>
        <p:txBody>
          <a:bodyPr lIns="0" tIns="0" rIns="0" bIns="0"/>
          <a:lstStyle/>
          <a:p>
            <a:pPr marL="57150" eaLnBrk="1" hangingPunct="1">
              <a:lnSpc>
                <a:spcPct val="95000"/>
              </a:lnSpc>
              <a:spcBef>
                <a:spcPct val="0"/>
              </a:spcBef>
              <a:buClr>
                <a:srgbClr val="FFFFFF"/>
              </a:buClr>
            </a:pPr>
            <a:r>
              <a:rPr lang="en-US" sz="3600" dirty="0" smtClean="0">
                <a:solidFill>
                  <a:srgbClr val="FFFFFF"/>
                </a:solidFill>
                <a:latin typeface="Arial" charset="0"/>
              </a:rPr>
              <a:t>Specify size, zoom factor, and orientation of the viewport, similar to what's done with the viewport &lt;meta&gt;</a:t>
            </a:r>
          </a:p>
          <a:p>
            <a:pPr marL="57150" eaLnBrk="1" hangingPunct="1">
              <a:lnSpc>
                <a:spcPct val="95000"/>
              </a:lnSpc>
              <a:spcBef>
                <a:spcPct val="0"/>
              </a:spcBef>
              <a:buClr>
                <a:srgbClr val="FFFFFF"/>
              </a:buClr>
              <a:buNone/>
            </a:pPr>
            <a:endParaRPr lang="en-US" sz="3700" dirty="0" smtClean="0">
              <a:solidFill>
                <a:srgbClr val="FFFFFF"/>
              </a:solidFill>
              <a:latin typeface="Arial" charset="0"/>
            </a:endParaRPr>
          </a:p>
          <a:p>
            <a:pPr marL="457200" lvl="1" indent="-342900" eaLnBrk="1" hangingPunct="1">
              <a:lnSpc>
                <a:spcPct val="95000"/>
              </a:lnSpc>
              <a:spcBef>
                <a:spcPct val="0"/>
              </a:spcBef>
              <a:buClr>
                <a:srgbClr val="FFFFFF"/>
              </a:buClr>
              <a:buFontTx/>
              <a:buNone/>
            </a:pPr>
            <a:endParaRPr lang="en-US" sz="3200" dirty="0" smtClean="0">
              <a:solidFill>
                <a:srgbClr val="FFFFFF"/>
              </a:solidFill>
              <a:latin typeface="Courier" charset="0"/>
              <a:ea typeface="Courier" charset="0"/>
              <a:cs typeface="Courier" charset="0"/>
            </a:endParaRPr>
          </a:p>
          <a:p>
            <a:pPr marL="457200" lvl="1" indent="-342900" eaLnBrk="1" hangingPunct="1">
              <a:lnSpc>
                <a:spcPct val="95000"/>
              </a:lnSpc>
              <a:spcBef>
                <a:spcPct val="0"/>
              </a:spcBef>
              <a:buClr>
                <a:srgbClr val="FFFFFF"/>
              </a:buClr>
              <a:buFontTx/>
              <a:buNone/>
            </a:pPr>
            <a:r>
              <a:rPr lang="en-US" sz="3200" dirty="0" smtClean="0">
                <a:solidFill>
                  <a:srgbClr val="FFFFFF"/>
                </a:solidFill>
                <a:latin typeface="Courier" charset="0"/>
                <a:ea typeface="Courier" charset="0"/>
                <a:cs typeface="Courier" charset="0"/>
              </a:rPr>
              <a:t>@viewport {</a:t>
            </a:r>
          </a:p>
          <a:p>
            <a:pPr marL="457200" lvl="1" indent="-342900" eaLnBrk="1" hangingPunct="1">
              <a:lnSpc>
                <a:spcPct val="95000"/>
              </a:lnSpc>
              <a:spcBef>
                <a:spcPct val="0"/>
              </a:spcBef>
              <a:buClr>
                <a:srgbClr val="FFFFFF"/>
              </a:buClr>
              <a:buFontTx/>
              <a:buNone/>
            </a:pPr>
            <a:r>
              <a:rPr lang="en-US" sz="3200" dirty="0" smtClean="0">
                <a:solidFill>
                  <a:srgbClr val="FFFFFF"/>
                </a:solidFill>
                <a:latin typeface="Courier" charset="0"/>
                <a:ea typeface="Courier" charset="0"/>
                <a:cs typeface="Courier" charset="0"/>
              </a:rPr>
              <a:t>    width: device-width;</a:t>
            </a:r>
          </a:p>
          <a:p>
            <a:pPr marL="457200" lvl="1" indent="-342900" eaLnBrk="1" hangingPunct="1">
              <a:lnSpc>
                <a:spcPct val="95000"/>
              </a:lnSpc>
              <a:spcBef>
                <a:spcPct val="0"/>
              </a:spcBef>
              <a:buClr>
                <a:srgbClr val="FFFFFF"/>
              </a:buClr>
              <a:buFontTx/>
              <a:buNone/>
            </a:pPr>
            <a:r>
              <a:rPr lang="en-US" sz="3200" dirty="0" smtClean="0">
                <a:solidFill>
                  <a:srgbClr val="FFFFFF"/>
                </a:solidFill>
                <a:latin typeface="Courier" charset="0"/>
                <a:ea typeface="Courier" charset="0"/>
                <a:cs typeface="Courier" charset="0"/>
              </a:rPr>
              <a:t>    zoom: 1.0;</a:t>
            </a:r>
          </a:p>
          <a:p>
            <a:pPr marL="457200" lvl="1" indent="-342900" eaLnBrk="1" hangingPunct="1">
              <a:lnSpc>
                <a:spcPct val="95000"/>
              </a:lnSpc>
              <a:spcBef>
                <a:spcPct val="0"/>
              </a:spcBef>
              <a:buClr>
                <a:srgbClr val="FFFFFF"/>
              </a:buClr>
              <a:buFontTx/>
              <a:buNone/>
            </a:pPr>
            <a:r>
              <a:rPr lang="en-US" sz="3200" dirty="0" smtClean="0">
                <a:solidFill>
                  <a:srgbClr val="FFFFFF"/>
                </a:solidFill>
                <a:latin typeface="Courier" charset="0"/>
                <a:ea typeface="Courier" charset="0"/>
                <a:cs typeface="Courier" charset="0"/>
              </a:rPr>
              <a:t>    user-zoom: zoom;</a:t>
            </a:r>
          </a:p>
          <a:p>
            <a:pPr marL="457200" lvl="1" indent="-342900" eaLnBrk="1" hangingPunct="1">
              <a:lnSpc>
                <a:spcPct val="95000"/>
              </a:lnSpc>
              <a:spcBef>
                <a:spcPct val="0"/>
              </a:spcBef>
              <a:buClr>
                <a:srgbClr val="FFFFFF"/>
              </a:buClr>
              <a:buFontTx/>
              <a:buNone/>
            </a:pPr>
            <a:r>
              <a:rPr lang="en-US" sz="3200" dirty="0" smtClean="0">
                <a:solidFill>
                  <a:srgbClr val="FFFFFF"/>
                </a:solidFill>
                <a:latin typeface="Courier" charset="0"/>
                <a:ea typeface="Courier" charset="0"/>
                <a:cs typeface="Courier" charset="0"/>
              </a:rPr>
              <a:t>}</a:t>
            </a:r>
            <a:endParaRPr lang="en-US" dirty="0" smtClean="0">
              <a:solidFill>
                <a:srgbClr val="FFFFFF"/>
              </a:solidFill>
              <a:latin typeface="Courier" charset="0"/>
              <a:ea typeface="Courier" charset="0"/>
              <a:cs typeface="Courier"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28674" name="Rectangle 1"/>
          <p:cNvSpPr>
            <a:spLocks noGrp="1" noChangeArrowheads="1"/>
          </p:cNvSpPr>
          <p:nvPr>
            <p:ph type="title"/>
          </p:nvPr>
        </p:nvSpPr>
        <p:spPr>
          <a:xfrm>
            <a:off x="231775" y="288925"/>
            <a:ext cx="9659938" cy="909638"/>
          </a:xfrm>
        </p:spPr>
        <p:txBody>
          <a:bodyPr lIns="0" tIns="0" rIns="0" bIns="0" anchor="t"/>
          <a:lstStyle/>
          <a:p>
            <a:pPr algn="l" eaLnBrk="1" hangingPunct="1">
              <a:lnSpc>
                <a:spcPct val="95000"/>
              </a:lnSpc>
            </a:pPr>
            <a:r>
              <a:rPr lang="en-US" sz="4800" smtClean="0">
                <a:solidFill>
                  <a:srgbClr val="FFFFFF"/>
                </a:solidFill>
                <a:latin typeface="Verdana" charset="0"/>
              </a:rPr>
              <a:t> Variables in CSS </a:t>
            </a:r>
          </a:p>
        </p:txBody>
      </p:sp>
      <p:sp>
        <p:nvSpPr>
          <p:cNvPr id="28675" name="Rectangle 2"/>
          <p:cNvSpPr>
            <a:spLocks noGrp="1" noChangeArrowheads="1"/>
          </p:cNvSpPr>
          <p:nvPr>
            <p:ph type="body" idx="1"/>
          </p:nvPr>
        </p:nvSpPr>
        <p:spPr>
          <a:xfrm>
            <a:off x="203200" y="1522413"/>
            <a:ext cx="9753600" cy="5643562"/>
          </a:xfrm>
        </p:spPr>
        <p:txBody>
          <a:bodyPr lIns="0" tIns="0" rIns="0" bIns="0"/>
          <a:lstStyle/>
          <a:p>
            <a:pPr marL="57150" eaLnBrk="1" hangingPunct="1">
              <a:lnSpc>
                <a:spcPct val="95000"/>
              </a:lnSpc>
              <a:spcBef>
                <a:spcPct val="0"/>
              </a:spcBef>
              <a:buClr>
                <a:srgbClr val="FFFFFF"/>
              </a:buClr>
            </a:pPr>
            <a:r>
              <a:rPr lang="en-US" sz="3600" smtClean="0">
                <a:solidFill>
                  <a:srgbClr val="FFFFFF"/>
                </a:solidFill>
                <a:latin typeface="Arial" charset="0"/>
              </a:rPr>
              <a:t>Set global values</a:t>
            </a:r>
          </a:p>
          <a:p>
            <a:pPr marL="57150" eaLnBrk="1" hangingPunct="1">
              <a:lnSpc>
                <a:spcPct val="95000"/>
              </a:lnSpc>
              <a:spcBef>
                <a:spcPct val="0"/>
              </a:spcBef>
              <a:buClr>
                <a:srgbClr val="FFFFFF"/>
              </a:buClr>
            </a:pPr>
            <a:r>
              <a:rPr lang="en-US" sz="3600" smtClean="0">
                <a:solidFill>
                  <a:srgbClr val="FFFFFF"/>
                </a:solidFill>
                <a:latin typeface="Arial" charset="0"/>
              </a:rPr>
              <a:t>Syntax is still in flux</a:t>
            </a:r>
            <a:endParaRPr lang="en-US" smtClean="0">
              <a:solidFill>
                <a:srgbClr val="FFFFFF"/>
              </a:solidFill>
              <a:latin typeface="Arial" charset="0"/>
            </a:endParaRPr>
          </a:p>
          <a:p>
            <a:pPr marL="457200" lvl="1" indent="-342900" eaLnBrk="1" hangingPunct="1">
              <a:lnSpc>
                <a:spcPct val="95000"/>
              </a:lnSpc>
              <a:spcBef>
                <a:spcPct val="0"/>
              </a:spcBef>
              <a:buClr>
                <a:srgbClr val="FFFFFF"/>
              </a:buClr>
              <a:buFontTx/>
              <a:buNone/>
            </a:pPr>
            <a:endParaRPr lang="en-US" sz="3700" smtClean="0">
              <a:solidFill>
                <a:srgbClr val="FFFFFF"/>
              </a:solidFill>
              <a:latin typeface="Arial" charset="0"/>
              <a:ea typeface="Courier" charset="0"/>
              <a:cs typeface="Courier" charset="0"/>
            </a:endParaRPr>
          </a:p>
          <a:p>
            <a:pPr marL="457200" lvl="1" indent="-342900" eaLnBrk="1" hangingPunct="1">
              <a:lnSpc>
                <a:spcPct val="95000"/>
              </a:lnSpc>
              <a:spcBef>
                <a:spcPct val="0"/>
              </a:spcBef>
              <a:buClr>
                <a:srgbClr val="FFFFFF"/>
              </a:buClr>
              <a:buFontTx/>
              <a:buNone/>
            </a:pPr>
            <a:r>
              <a:rPr lang="en-US" sz="3200" smtClean="0">
                <a:solidFill>
                  <a:srgbClr val="FFFFFF"/>
                </a:solidFill>
                <a:latin typeface="Courier" charset="0"/>
                <a:ea typeface="Courier" charset="0"/>
                <a:cs typeface="Courier" charset="0"/>
              </a:rPr>
              <a:t>:root</a:t>
            </a:r>
          </a:p>
          <a:p>
            <a:pPr marL="457200" lvl="1" indent="-342900" eaLnBrk="1" hangingPunct="1">
              <a:lnSpc>
                <a:spcPct val="95000"/>
              </a:lnSpc>
              <a:spcBef>
                <a:spcPct val="0"/>
              </a:spcBef>
              <a:buClr>
                <a:srgbClr val="FFFFFF"/>
              </a:buClr>
              <a:buFontTx/>
              <a:buNone/>
            </a:pPr>
            <a:r>
              <a:rPr lang="en-US" sz="3200" smtClean="0">
                <a:solidFill>
                  <a:srgbClr val="FFFFFF"/>
                </a:solidFill>
                <a:latin typeface="Courier" charset="0"/>
                <a:ea typeface="Courier" charset="0"/>
                <a:cs typeface="Courier" charset="0"/>
              </a:rPr>
              <a:t>{</a:t>
            </a:r>
          </a:p>
          <a:p>
            <a:pPr marL="457200" lvl="1" indent="-342900" eaLnBrk="1" hangingPunct="1">
              <a:lnSpc>
                <a:spcPct val="95000"/>
              </a:lnSpc>
              <a:spcBef>
                <a:spcPct val="0"/>
              </a:spcBef>
              <a:buClr>
                <a:srgbClr val="FFFFFF"/>
              </a:buClr>
              <a:buFontTx/>
              <a:buNone/>
            </a:pPr>
            <a:r>
              <a:rPr lang="en-US" sz="3200" smtClean="0">
                <a:solidFill>
                  <a:srgbClr val="FFFFFF"/>
                </a:solidFill>
                <a:latin typeface="Courier" charset="0"/>
                <a:ea typeface="Courier" charset="0"/>
                <a:cs typeface="Courier" charset="0"/>
              </a:rPr>
              <a:t>  var-mycolor: #334;</a:t>
            </a:r>
          </a:p>
          <a:p>
            <a:pPr marL="457200" lvl="1" indent="-342900" eaLnBrk="1" hangingPunct="1">
              <a:lnSpc>
                <a:spcPct val="95000"/>
              </a:lnSpc>
              <a:spcBef>
                <a:spcPct val="0"/>
              </a:spcBef>
              <a:buClr>
                <a:srgbClr val="FFFFFF"/>
              </a:buClr>
              <a:buFontTx/>
              <a:buNone/>
            </a:pPr>
            <a:r>
              <a:rPr lang="en-US" sz="3200" smtClean="0">
                <a:solidFill>
                  <a:srgbClr val="FFFFFF"/>
                </a:solidFill>
                <a:latin typeface="Courier" charset="0"/>
                <a:ea typeface="Courier" charset="0"/>
                <a:cs typeface="Courier" charset="0"/>
              </a:rPr>
              <a:t>}</a:t>
            </a:r>
          </a:p>
          <a:p>
            <a:pPr marL="457200" lvl="1" indent="-342900" eaLnBrk="1" hangingPunct="1">
              <a:lnSpc>
                <a:spcPct val="95000"/>
              </a:lnSpc>
              <a:spcBef>
                <a:spcPct val="0"/>
              </a:spcBef>
              <a:buClr>
                <a:srgbClr val="FFFFFF"/>
              </a:buClr>
              <a:buFontTx/>
              <a:buNone/>
            </a:pPr>
            <a:endParaRPr lang="en-US" sz="3200" smtClean="0">
              <a:solidFill>
                <a:srgbClr val="FFFFFF"/>
              </a:solidFill>
              <a:latin typeface="Courier" charset="0"/>
              <a:ea typeface="Courier" charset="0"/>
              <a:cs typeface="Courier" charset="0"/>
            </a:endParaRPr>
          </a:p>
          <a:p>
            <a:pPr marL="457200" lvl="1" indent="-342900" eaLnBrk="1" hangingPunct="1">
              <a:lnSpc>
                <a:spcPct val="95000"/>
              </a:lnSpc>
              <a:spcBef>
                <a:spcPct val="0"/>
              </a:spcBef>
              <a:buClr>
                <a:srgbClr val="FFFFFF"/>
              </a:buClr>
              <a:buFontTx/>
              <a:buNone/>
            </a:pPr>
            <a:r>
              <a:rPr lang="en-US" sz="3200" smtClean="0">
                <a:solidFill>
                  <a:srgbClr val="FFFFFF"/>
                </a:solidFill>
                <a:latin typeface="Courier" charset="0"/>
                <a:ea typeface="Courier" charset="0"/>
                <a:cs typeface="Courier" charset="0"/>
              </a:rPr>
              <a:t>section {border-color: var(mycolor);}</a:t>
            </a:r>
          </a:p>
          <a:p>
            <a:pPr marL="457200" lvl="1" indent="-342900" eaLnBrk="1" hangingPunct="1">
              <a:lnSpc>
                <a:spcPct val="95000"/>
              </a:lnSpc>
              <a:spcBef>
                <a:spcPct val="0"/>
              </a:spcBef>
              <a:buClr>
                <a:srgbClr val="FFFFFF"/>
              </a:buClr>
              <a:buFontTx/>
              <a:buNone/>
            </a:pPr>
            <a:r>
              <a:rPr lang="en-US" sz="3200" smtClean="0">
                <a:solidFill>
                  <a:srgbClr val="FFFFFF"/>
                </a:solidFill>
                <a:latin typeface="Courier" charset="0"/>
                <a:ea typeface="Courier" charset="0"/>
                <a:cs typeface="Courier" charset="0"/>
              </a:rPr>
              <a:t>h1 {color: var(mycolor);}</a:t>
            </a:r>
          </a:p>
          <a:p>
            <a:pPr marL="457200" lvl="1" indent="-342900" eaLnBrk="1" hangingPunct="1">
              <a:lnSpc>
                <a:spcPct val="95000"/>
              </a:lnSpc>
              <a:spcBef>
                <a:spcPct val="0"/>
              </a:spcBef>
              <a:buClr>
                <a:srgbClr val="FFFFFF"/>
              </a:buClr>
              <a:buFontTx/>
              <a:buNone/>
            </a:pPr>
            <a:r>
              <a:rPr lang="en-US" sz="3200" smtClean="0">
                <a:solidFill>
                  <a:srgbClr val="FFFFFF"/>
                </a:solidFill>
                <a:latin typeface="Courier" charset="0"/>
                <a:ea typeface="Courier" charset="0"/>
                <a:cs typeface="Courier" charset="0"/>
              </a:rPr>
              <a:t>p {background-color: var(mycolor);}</a:t>
            </a:r>
            <a:endParaRPr lang="en-US" smtClean="0">
              <a:solidFill>
                <a:srgbClr val="FFFFFF"/>
              </a:solidFill>
              <a:latin typeface="Courier" charset="0"/>
              <a:ea typeface="Courier" charset="0"/>
              <a:cs typeface="Courier"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29698" name="Rectangle 1"/>
          <p:cNvSpPr>
            <a:spLocks noGrp="1" noChangeArrowheads="1"/>
          </p:cNvSpPr>
          <p:nvPr>
            <p:ph type="title"/>
          </p:nvPr>
        </p:nvSpPr>
        <p:spPr>
          <a:xfrm>
            <a:off x="231775" y="288925"/>
            <a:ext cx="9659938" cy="909638"/>
          </a:xfrm>
        </p:spPr>
        <p:txBody>
          <a:bodyPr lIns="0" tIns="0" rIns="0" bIns="0" anchor="t"/>
          <a:lstStyle/>
          <a:p>
            <a:pPr algn="l" eaLnBrk="1" hangingPunct="1">
              <a:lnSpc>
                <a:spcPct val="95000"/>
              </a:lnSpc>
            </a:pPr>
            <a:r>
              <a:rPr lang="en-US" sz="4800" smtClean="0">
                <a:solidFill>
                  <a:srgbClr val="FFFFFF"/>
                </a:solidFill>
                <a:latin typeface="Verdana" charset="0"/>
              </a:rPr>
              <a:t>Integration &amp; Current Tools</a:t>
            </a:r>
          </a:p>
        </p:txBody>
      </p:sp>
      <p:sp>
        <p:nvSpPr>
          <p:cNvPr id="29699" name="Rectangle 2"/>
          <p:cNvSpPr>
            <a:spLocks noGrp="1" noChangeArrowheads="1"/>
          </p:cNvSpPr>
          <p:nvPr>
            <p:ph type="body" idx="1"/>
          </p:nvPr>
        </p:nvSpPr>
        <p:spPr>
          <a:xfrm>
            <a:off x="246063" y="1522413"/>
            <a:ext cx="9501187" cy="5643562"/>
          </a:xfrm>
        </p:spPr>
        <p:txBody>
          <a:bodyPr lIns="0" tIns="0" rIns="0" bIns="0"/>
          <a:lstStyle/>
          <a:p>
            <a:pPr marL="457200" lvl="1" indent="-342900" eaLnBrk="1" hangingPunct="1">
              <a:lnSpc>
                <a:spcPct val="95000"/>
              </a:lnSpc>
              <a:spcBef>
                <a:spcPct val="0"/>
              </a:spcBef>
              <a:buClr>
                <a:srgbClr val="FFFFFF"/>
              </a:buClr>
              <a:buFontTx/>
              <a:buNone/>
            </a:pPr>
            <a:r>
              <a:rPr lang="en-US" sz="3700" smtClean="0">
                <a:solidFill>
                  <a:srgbClr val="FFFFFF"/>
                </a:solidFill>
                <a:latin typeface="Arial" charset="0"/>
              </a:rPr>
              <a:t>Wordpress</a:t>
            </a:r>
          </a:p>
          <a:p>
            <a:pPr marL="457200" lvl="1" indent="-342900" eaLnBrk="1" hangingPunct="1">
              <a:lnSpc>
                <a:spcPct val="95000"/>
              </a:lnSpc>
              <a:spcBef>
                <a:spcPct val="0"/>
              </a:spcBef>
              <a:buClr>
                <a:srgbClr val="FFFFFF"/>
              </a:buClr>
              <a:buFontTx/>
              <a:buNone/>
            </a:pPr>
            <a:endParaRPr lang="en-US" sz="3700" smtClean="0">
              <a:solidFill>
                <a:srgbClr val="FFFFFF"/>
              </a:solidFill>
              <a:latin typeface="Arial" charset="0"/>
            </a:endParaRPr>
          </a:p>
          <a:p>
            <a:pPr marL="457200" lvl="1" indent="-342900" eaLnBrk="1" hangingPunct="1">
              <a:lnSpc>
                <a:spcPct val="95000"/>
              </a:lnSpc>
              <a:spcBef>
                <a:spcPct val="0"/>
              </a:spcBef>
              <a:buClr>
                <a:srgbClr val="FFFFFF"/>
              </a:buClr>
              <a:buFontTx/>
              <a:buChar char="•"/>
            </a:pPr>
            <a:r>
              <a:rPr lang="en-US" sz="3700" smtClean="0">
                <a:solidFill>
                  <a:srgbClr val="FFFFFF"/>
                </a:solidFill>
                <a:latin typeface="Arial" charset="0"/>
              </a:rPr>
              <a:t>Plugins</a:t>
            </a:r>
          </a:p>
          <a:p>
            <a:pPr marL="457200" lvl="1" indent="-342900" eaLnBrk="1" hangingPunct="1">
              <a:lnSpc>
                <a:spcPct val="95000"/>
              </a:lnSpc>
              <a:spcBef>
                <a:spcPct val="0"/>
              </a:spcBef>
              <a:buClr>
                <a:srgbClr val="FFFFFF"/>
              </a:buClr>
              <a:buFontTx/>
              <a:buChar char="•"/>
            </a:pPr>
            <a:r>
              <a:rPr lang="en-US" sz="3700" smtClean="0">
                <a:solidFill>
                  <a:srgbClr val="FFFFFF"/>
                </a:solidFill>
                <a:latin typeface="Arial" charset="0"/>
              </a:rPr>
              <a:t>Themes including new markup</a:t>
            </a:r>
          </a:p>
          <a:p>
            <a:pPr marL="457200" lvl="1" indent="-342900" eaLnBrk="1" hangingPunct="1">
              <a:lnSpc>
                <a:spcPct val="95000"/>
              </a:lnSpc>
              <a:spcBef>
                <a:spcPct val="0"/>
              </a:spcBef>
              <a:buClr>
                <a:srgbClr val="FFFFFF"/>
              </a:buClr>
              <a:buFontTx/>
              <a:buChar char="•"/>
            </a:pPr>
            <a:r>
              <a:rPr lang="en-US" sz="3700" smtClean="0">
                <a:solidFill>
                  <a:srgbClr val="FFFFFF"/>
                </a:solidFill>
                <a:latin typeface="Arial" charset="0"/>
              </a:rPr>
              <a:t>Frameworks</a:t>
            </a:r>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14338" name="Rectangle 1"/>
          <p:cNvSpPr>
            <a:spLocks noGrp="1" noChangeArrowheads="1"/>
          </p:cNvSpPr>
          <p:nvPr>
            <p:ph type="title"/>
          </p:nvPr>
        </p:nvSpPr>
        <p:spPr>
          <a:xfrm>
            <a:off x="247650" y="304800"/>
            <a:ext cx="9664700" cy="914400"/>
          </a:xfrm>
        </p:spPr>
        <p:txBody>
          <a:bodyPr lIns="0" tIns="0" rIns="0" bIns="0" anchor="t"/>
          <a:lstStyle/>
          <a:p>
            <a:pPr algn="l" eaLnBrk="1" hangingPunct="1">
              <a:lnSpc>
                <a:spcPct val="95000"/>
              </a:lnSpc>
            </a:pPr>
            <a:r>
              <a:rPr lang="en-US" sz="4800" smtClean="0">
                <a:solidFill>
                  <a:srgbClr val="FFFFFF"/>
                </a:solidFill>
                <a:latin typeface="Verdana" charset="0"/>
              </a:rPr>
              <a:t>pinboard.in #tag</a:t>
            </a:r>
          </a:p>
        </p:txBody>
      </p:sp>
      <p:sp>
        <p:nvSpPr>
          <p:cNvPr id="14339" name="Rectangle 2"/>
          <p:cNvSpPr>
            <a:spLocks noGrp="1" noChangeArrowheads="1"/>
          </p:cNvSpPr>
          <p:nvPr>
            <p:ph type="body" idx="1"/>
          </p:nvPr>
        </p:nvSpPr>
        <p:spPr>
          <a:xfrm>
            <a:off x="246063" y="1519238"/>
            <a:ext cx="9710737" cy="4886325"/>
          </a:xfrm>
        </p:spPr>
        <p:txBody>
          <a:bodyPr lIns="0" tIns="0" rIns="0" bIns="0"/>
          <a:lstStyle/>
          <a:p>
            <a:pPr marL="457200" lvl="1" indent="-342900" eaLnBrk="1" hangingPunct="1">
              <a:lnSpc>
                <a:spcPct val="95000"/>
              </a:lnSpc>
              <a:spcBef>
                <a:spcPct val="0"/>
              </a:spcBef>
              <a:buClr>
                <a:srgbClr val="FFFFFF"/>
              </a:buClr>
              <a:buFontTx/>
              <a:buNone/>
            </a:pPr>
            <a:endParaRPr lang="en-US" sz="3700" smtClean="0">
              <a:solidFill>
                <a:srgbClr val="FFFFFF"/>
              </a:solidFill>
              <a:latin typeface="Arial" charset="0"/>
            </a:endParaRPr>
          </a:p>
          <a:p>
            <a:pPr marL="457200" lvl="1" indent="-342900" eaLnBrk="1" hangingPunct="1">
              <a:lnSpc>
                <a:spcPct val="95000"/>
              </a:lnSpc>
              <a:spcBef>
                <a:spcPct val="0"/>
              </a:spcBef>
              <a:buClr>
                <a:srgbClr val="FFFFFF"/>
              </a:buClr>
              <a:buFontTx/>
              <a:buNone/>
            </a:pPr>
            <a:endParaRPr lang="en-US" sz="3700" smtClean="0">
              <a:solidFill>
                <a:srgbClr val="FFFFFF"/>
              </a:solidFill>
              <a:latin typeface="Arial" charset="0"/>
            </a:endParaRPr>
          </a:p>
          <a:p>
            <a:pPr marL="457200" lvl="1" indent="-342900" eaLnBrk="1" hangingPunct="1">
              <a:lnSpc>
                <a:spcPct val="95000"/>
              </a:lnSpc>
              <a:spcBef>
                <a:spcPct val="0"/>
              </a:spcBef>
              <a:buClr>
                <a:srgbClr val="FFFFFF"/>
              </a:buClr>
              <a:buFontTx/>
              <a:buNone/>
            </a:pPr>
            <a:endParaRPr lang="en-US" sz="4000" smtClean="0">
              <a:solidFill>
                <a:srgbClr val="FFFFFF"/>
              </a:solidFill>
              <a:latin typeface="Verdana" charset="0"/>
            </a:endParaRPr>
          </a:p>
          <a:p>
            <a:pPr marL="457200" lvl="1" indent="-342900" eaLnBrk="1" hangingPunct="1">
              <a:lnSpc>
                <a:spcPct val="95000"/>
              </a:lnSpc>
              <a:spcBef>
                <a:spcPct val="0"/>
              </a:spcBef>
              <a:buClr>
                <a:srgbClr val="FFFFFF"/>
              </a:buClr>
              <a:buFontTx/>
              <a:buNone/>
            </a:pPr>
            <a:r>
              <a:rPr lang="en-US" sz="3900" smtClean="0">
                <a:solidFill>
                  <a:srgbClr val="FFFFFF"/>
                </a:solidFill>
                <a:latin typeface="Verdana" charset="0"/>
              </a:rPr>
              <a:t>pinboard.in/u:jasonclark/t:lita-html5/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30722" name="Rectangle 1"/>
          <p:cNvSpPr>
            <a:spLocks noGrp="1" noChangeArrowheads="1"/>
          </p:cNvSpPr>
          <p:nvPr>
            <p:ph type="title"/>
          </p:nvPr>
        </p:nvSpPr>
        <p:spPr>
          <a:xfrm>
            <a:off x="231775" y="288925"/>
            <a:ext cx="9659938" cy="909638"/>
          </a:xfrm>
        </p:spPr>
        <p:txBody>
          <a:bodyPr lIns="0" tIns="0" rIns="0" bIns="0" anchor="t"/>
          <a:lstStyle/>
          <a:p>
            <a:pPr algn="l" eaLnBrk="1" hangingPunct="1">
              <a:lnSpc>
                <a:spcPct val="95000"/>
              </a:lnSpc>
            </a:pPr>
            <a:r>
              <a:rPr lang="en-US" sz="4800" smtClean="0">
                <a:solidFill>
                  <a:srgbClr val="FFFFFF"/>
                </a:solidFill>
                <a:latin typeface="Verdana" charset="0"/>
              </a:rPr>
              <a:t>Integration &amp; Current Tools</a:t>
            </a:r>
          </a:p>
        </p:txBody>
      </p:sp>
      <p:sp>
        <p:nvSpPr>
          <p:cNvPr id="30723" name="Rectangle 2"/>
          <p:cNvSpPr>
            <a:spLocks noGrp="1" noChangeArrowheads="1"/>
          </p:cNvSpPr>
          <p:nvPr>
            <p:ph type="body" idx="1"/>
          </p:nvPr>
        </p:nvSpPr>
        <p:spPr>
          <a:xfrm>
            <a:off x="246063" y="1522413"/>
            <a:ext cx="9501187" cy="5643562"/>
          </a:xfrm>
        </p:spPr>
        <p:txBody>
          <a:bodyPr lIns="0" tIns="0" rIns="0" bIns="0"/>
          <a:lstStyle/>
          <a:p>
            <a:pPr marL="457200" lvl="1" indent="-342900" eaLnBrk="1" hangingPunct="1">
              <a:lnSpc>
                <a:spcPct val="95000"/>
              </a:lnSpc>
              <a:spcBef>
                <a:spcPct val="0"/>
              </a:spcBef>
              <a:buClr>
                <a:srgbClr val="FFFFFF"/>
              </a:buClr>
              <a:buFontTx/>
              <a:buNone/>
            </a:pPr>
            <a:r>
              <a:rPr lang="en-US" sz="3700" smtClean="0">
                <a:solidFill>
                  <a:srgbClr val="FFFFFF"/>
                </a:solidFill>
                <a:latin typeface="Arial" charset="0"/>
              </a:rPr>
              <a:t>Drupal</a:t>
            </a:r>
          </a:p>
          <a:p>
            <a:pPr marL="457200" lvl="1" indent="-342900" eaLnBrk="1" hangingPunct="1">
              <a:lnSpc>
                <a:spcPct val="95000"/>
              </a:lnSpc>
              <a:spcBef>
                <a:spcPct val="0"/>
              </a:spcBef>
              <a:buClr>
                <a:srgbClr val="FFFFFF"/>
              </a:buClr>
              <a:buFontTx/>
              <a:buNone/>
            </a:pPr>
            <a:endParaRPr lang="en-US" sz="3700" smtClean="0">
              <a:solidFill>
                <a:srgbClr val="FFFFFF"/>
              </a:solidFill>
              <a:latin typeface="Arial" charset="0"/>
            </a:endParaRPr>
          </a:p>
          <a:p>
            <a:pPr marL="457200" lvl="1" indent="-342900" eaLnBrk="1" hangingPunct="1">
              <a:lnSpc>
                <a:spcPct val="95000"/>
              </a:lnSpc>
              <a:spcBef>
                <a:spcPct val="0"/>
              </a:spcBef>
              <a:buClr>
                <a:srgbClr val="FFFFFF"/>
              </a:buClr>
              <a:buFontTx/>
              <a:buChar char="•"/>
            </a:pPr>
            <a:r>
              <a:rPr lang="en-US" sz="3700" smtClean="0">
                <a:solidFill>
                  <a:srgbClr val="FFFFFF"/>
                </a:solidFill>
                <a:latin typeface="Arial" charset="0"/>
              </a:rPr>
              <a:t>HTML5 Initiative, Drupal Group</a:t>
            </a:r>
          </a:p>
          <a:p>
            <a:pPr marL="457200" lvl="1" indent="-342900" eaLnBrk="1" hangingPunct="1">
              <a:lnSpc>
                <a:spcPct val="95000"/>
              </a:lnSpc>
              <a:spcBef>
                <a:spcPct val="0"/>
              </a:spcBef>
              <a:buClr>
                <a:srgbClr val="FFFFFF"/>
              </a:buClr>
              <a:buFontTx/>
              <a:buChar char="•"/>
            </a:pPr>
            <a:r>
              <a:rPr lang="en-US" sz="3700" smtClean="0">
                <a:solidFill>
                  <a:srgbClr val="FFFFFF"/>
                </a:solidFill>
                <a:latin typeface="Arial" charset="0"/>
              </a:rPr>
              <a:t>HTML5 Themes</a:t>
            </a:r>
          </a:p>
          <a:p>
            <a:pPr marL="457200" lvl="1" indent="-342900" eaLnBrk="1" hangingPunct="1">
              <a:lnSpc>
                <a:spcPct val="95000"/>
              </a:lnSpc>
              <a:spcBef>
                <a:spcPct val="0"/>
              </a:spcBef>
              <a:buClr>
                <a:srgbClr val="FFFFFF"/>
              </a:buClr>
              <a:buFontTx/>
              <a:buChar char="•"/>
            </a:pPr>
            <a:r>
              <a:rPr lang="en-US" sz="3700" smtClean="0">
                <a:solidFill>
                  <a:srgbClr val="FFFFFF"/>
                </a:solidFill>
                <a:latin typeface="Arial" charset="0"/>
              </a:rPr>
              <a:t>Best support in Drupal 8?</a:t>
            </a:r>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31746" name="Rectangle 1"/>
          <p:cNvSpPr>
            <a:spLocks noGrp="1" noChangeArrowheads="1"/>
          </p:cNvSpPr>
          <p:nvPr>
            <p:ph type="title"/>
          </p:nvPr>
        </p:nvSpPr>
        <p:spPr>
          <a:xfrm>
            <a:off x="231775" y="288925"/>
            <a:ext cx="9659938" cy="909638"/>
          </a:xfrm>
        </p:spPr>
        <p:txBody>
          <a:bodyPr lIns="0" tIns="0" rIns="0" bIns="0" anchor="t"/>
          <a:lstStyle/>
          <a:p>
            <a:pPr algn="l" eaLnBrk="1" hangingPunct="1">
              <a:lnSpc>
                <a:spcPct val="95000"/>
              </a:lnSpc>
            </a:pPr>
            <a:r>
              <a:rPr lang="en-US" sz="4800" smtClean="0">
                <a:solidFill>
                  <a:srgbClr val="FFFFFF"/>
                </a:solidFill>
                <a:latin typeface="Verdana" charset="0"/>
              </a:rPr>
              <a:t>Accessibility and HTML5</a:t>
            </a:r>
          </a:p>
        </p:txBody>
      </p:sp>
      <p:sp>
        <p:nvSpPr>
          <p:cNvPr id="31747" name="Rectangle 2"/>
          <p:cNvSpPr>
            <a:spLocks noGrp="1" noChangeArrowheads="1"/>
          </p:cNvSpPr>
          <p:nvPr>
            <p:ph type="body" idx="1"/>
          </p:nvPr>
        </p:nvSpPr>
        <p:spPr>
          <a:xfrm>
            <a:off x="203200" y="1522413"/>
            <a:ext cx="9677400" cy="5643562"/>
          </a:xfrm>
        </p:spPr>
        <p:txBody>
          <a:bodyPr lIns="0" tIns="0" rIns="0" bIns="0"/>
          <a:lstStyle/>
          <a:p>
            <a:pPr marL="57150" eaLnBrk="1" hangingPunct="1">
              <a:lnSpc>
                <a:spcPct val="95000"/>
              </a:lnSpc>
              <a:spcBef>
                <a:spcPct val="0"/>
              </a:spcBef>
              <a:buClr>
                <a:srgbClr val="FFFFFF"/>
              </a:buClr>
              <a:buFontTx/>
              <a:buNone/>
            </a:pPr>
            <a:r>
              <a:rPr lang="en-US" sz="3600" smtClean="0">
                <a:solidFill>
                  <a:srgbClr val="FFFFFF"/>
                </a:solidFill>
                <a:latin typeface="Arial" charset="0"/>
              </a:rPr>
              <a:t>Making HTML accessible/meaningful for screen readers &amp; other assistive devices</a:t>
            </a:r>
          </a:p>
          <a:p>
            <a:pPr marL="457200" lvl="1" indent="-342900" eaLnBrk="1" hangingPunct="1">
              <a:lnSpc>
                <a:spcPct val="95000"/>
              </a:lnSpc>
              <a:spcBef>
                <a:spcPct val="0"/>
              </a:spcBef>
              <a:buClr>
                <a:srgbClr val="FFFFFF"/>
              </a:buClr>
              <a:buFontTx/>
              <a:buNone/>
            </a:pPr>
            <a:endParaRPr lang="en-US" sz="3700" smtClean="0">
              <a:solidFill>
                <a:srgbClr val="FFFFFF"/>
              </a:solidFill>
              <a:latin typeface="Arial" charset="0"/>
            </a:endParaRPr>
          </a:p>
          <a:p>
            <a:pPr marL="457200" lvl="1" indent="-342900" eaLnBrk="1" hangingPunct="1">
              <a:lnSpc>
                <a:spcPct val="95000"/>
              </a:lnSpc>
              <a:spcBef>
                <a:spcPct val="0"/>
              </a:spcBef>
              <a:buClr>
                <a:srgbClr val="FFFFFF"/>
              </a:buClr>
              <a:buFontTx/>
              <a:buChar char="•"/>
            </a:pPr>
            <a:r>
              <a:rPr lang="en-US" sz="3700" smtClean="0">
                <a:solidFill>
                  <a:srgbClr val="FFFFFF"/>
                </a:solidFill>
                <a:latin typeface="Arial" charset="0"/>
              </a:rPr>
              <a:t>WAI ARIA “role” attribute</a:t>
            </a:r>
          </a:p>
          <a:p>
            <a:pPr marL="857250" lvl="2" indent="-342900" eaLnBrk="1" hangingPunct="1">
              <a:lnSpc>
                <a:spcPct val="95000"/>
              </a:lnSpc>
              <a:spcBef>
                <a:spcPct val="0"/>
              </a:spcBef>
              <a:buClr>
                <a:srgbClr val="FFFFFF"/>
              </a:buClr>
            </a:pPr>
            <a:r>
              <a:rPr lang="en-US" sz="3200" smtClean="0">
                <a:solidFill>
                  <a:srgbClr val="FFFFFF"/>
                </a:solidFill>
                <a:latin typeface="Arial" charset="0"/>
              </a:rPr>
              <a:t>Define what an HTML element is being used for</a:t>
            </a:r>
          </a:p>
          <a:p>
            <a:pPr marL="857250" lvl="2" indent="-342900" eaLnBrk="1" hangingPunct="1">
              <a:lnSpc>
                <a:spcPct val="95000"/>
              </a:lnSpc>
              <a:spcBef>
                <a:spcPct val="0"/>
              </a:spcBef>
              <a:buClr>
                <a:srgbClr val="FFFFFF"/>
              </a:buClr>
              <a:buFontTx/>
              <a:buNone/>
            </a:pPr>
            <a:endParaRPr lang="en-US" smtClean="0">
              <a:solidFill>
                <a:srgbClr val="FFFFFF"/>
              </a:solidFill>
              <a:latin typeface="Arial" charset="0"/>
            </a:endParaRPr>
          </a:p>
          <a:p>
            <a:pPr marL="457200" lvl="1" indent="-342900" eaLnBrk="1" hangingPunct="1">
              <a:lnSpc>
                <a:spcPct val="95000"/>
              </a:lnSpc>
              <a:spcBef>
                <a:spcPct val="0"/>
              </a:spcBef>
              <a:buClr>
                <a:srgbClr val="FFFFFF"/>
              </a:buClr>
              <a:buFontTx/>
              <a:buNone/>
            </a:pPr>
            <a:endParaRPr lang="en-US" sz="3700" smtClean="0">
              <a:solidFill>
                <a:srgbClr val="FFFFFF"/>
              </a:solidFill>
              <a:latin typeface="Arial" charset="0"/>
            </a:endParaRPr>
          </a:p>
          <a:p>
            <a:pPr marL="457200" lvl="1" indent="-342900" eaLnBrk="1" hangingPunct="1">
              <a:lnSpc>
                <a:spcPct val="95000"/>
              </a:lnSpc>
              <a:spcBef>
                <a:spcPct val="0"/>
              </a:spcBef>
              <a:buClr>
                <a:srgbClr val="FFFFFF"/>
              </a:buClr>
              <a:buFontTx/>
              <a:buNone/>
            </a:pPr>
            <a:r>
              <a:rPr lang="en-US" sz="4000" smtClean="0">
                <a:solidFill>
                  <a:srgbClr val="FFFFFF"/>
                </a:solidFill>
                <a:latin typeface="Courier" charset="0"/>
                <a:ea typeface="Courier" charset="0"/>
                <a:cs typeface="Courier" charset="0"/>
              </a:rPr>
              <a:t>&lt;nav role="navigation"&gt;</a:t>
            </a:r>
            <a:endParaRPr lang="en-US" sz="3700" smtClean="0">
              <a:solidFill>
                <a:srgbClr val="FFFFFF"/>
              </a:solidFill>
              <a:latin typeface="Arial" charset="0"/>
            </a:endParaRPr>
          </a:p>
          <a:p>
            <a:pPr marL="457200" lvl="1" indent="-342900" eaLnBrk="1" hangingPunct="1">
              <a:lnSpc>
                <a:spcPct val="95000"/>
              </a:lnSpc>
              <a:spcBef>
                <a:spcPct val="0"/>
              </a:spcBef>
              <a:buClr>
                <a:srgbClr val="FFFFFF"/>
              </a:buClr>
              <a:buFontTx/>
              <a:buNone/>
            </a:pPr>
            <a:endParaRPr lang="en-US" sz="3700" smtClean="0">
              <a:solidFill>
                <a:srgbClr val="FFFFFF"/>
              </a:solidFill>
              <a:latin typeface="Arial"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32770" name="Rectangle 1"/>
          <p:cNvSpPr>
            <a:spLocks noGrp="1" noChangeArrowheads="1"/>
          </p:cNvSpPr>
          <p:nvPr>
            <p:ph type="title"/>
          </p:nvPr>
        </p:nvSpPr>
        <p:spPr>
          <a:xfrm>
            <a:off x="231775" y="288925"/>
            <a:ext cx="9659938" cy="909638"/>
          </a:xfrm>
        </p:spPr>
        <p:txBody>
          <a:bodyPr lIns="0" tIns="0" rIns="0" bIns="0" anchor="t"/>
          <a:lstStyle/>
          <a:p>
            <a:pPr algn="l" eaLnBrk="1" hangingPunct="1">
              <a:lnSpc>
                <a:spcPct val="95000"/>
              </a:lnSpc>
            </a:pPr>
            <a:r>
              <a:rPr lang="en-US" sz="4800" smtClean="0">
                <a:solidFill>
                  <a:srgbClr val="FFFFFF"/>
                </a:solidFill>
                <a:latin typeface="Verdana" charset="0"/>
              </a:rPr>
              <a:t>Accessibility and HTML5</a:t>
            </a:r>
          </a:p>
        </p:txBody>
      </p:sp>
      <p:sp>
        <p:nvSpPr>
          <p:cNvPr id="32771" name="Rectangle 2"/>
          <p:cNvSpPr>
            <a:spLocks noGrp="1" noChangeArrowheads="1"/>
          </p:cNvSpPr>
          <p:nvPr>
            <p:ph type="body" idx="1"/>
          </p:nvPr>
        </p:nvSpPr>
        <p:spPr>
          <a:xfrm>
            <a:off x="203200" y="1522413"/>
            <a:ext cx="9753600" cy="5643562"/>
          </a:xfrm>
        </p:spPr>
        <p:txBody>
          <a:bodyPr lIns="0" tIns="0" rIns="0" bIns="0"/>
          <a:lstStyle/>
          <a:p>
            <a:pPr marL="57150" eaLnBrk="1" hangingPunct="1">
              <a:lnSpc>
                <a:spcPct val="95000"/>
              </a:lnSpc>
              <a:spcBef>
                <a:spcPct val="0"/>
              </a:spcBef>
              <a:buClr>
                <a:srgbClr val="FFFFFF"/>
              </a:buClr>
              <a:buFontTx/>
              <a:buNone/>
            </a:pPr>
            <a:r>
              <a:rPr lang="en-US" sz="3600" smtClean="0">
                <a:solidFill>
                  <a:srgbClr val="FFFFFF"/>
                </a:solidFill>
                <a:latin typeface="Arial" charset="0"/>
              </a:rPr>
              <a:t>Making HTML accessible/meaningful for screen readers &amp; other assistive devices</a:t>
            </a:r>
          </a:p>
          <a:p>
            <a:pPr marL="457200" lvl="1" indent="-342900" eaLnBrk="1" hangingPunct="1">
              <a:lnSpc>
                <a:spcPct val="95000"/>
              </a:lnSpc>
              <a:spcBef>
                <a:spcPct val="0"/>
              </a:spcBef>
              <a:buClr>
                <a:srgbClr val="FFFFFF"/>
              </a:buClr>
              <a:buFontTx/>
              <a:buNone/>
            </a:pPr>
            <a:endParaRPr lang="en-US" sz="3700" smtClean="0">
              <a:solidFill>
                <a:srgbClr val="FFFFFF"/>
              </a:solidFill>
              <a:latin typeface="Arial" charset="0"/>
            </a:endParaRPr>
          </a:p>
          <a:p>
            <a:pPr marL="457200" lvl="1" indent="-342900" eaLnBrk="1" hangingPunct="1">
              <a:lnSpc>
                <a:spcPct val="95000"/>
              </a:lnSpc>
              <a:spcBef>
                <a:spcPct val="0"/>
              </a:spcBef>
              <a:buClr>
                <a:srgbClr val="FFFFFF"/>
              </a:buClr>
              <a:buFontTx/>
              <a:buChar char="•"/>
            </a:pPr>
            <a:r>
              <a:rPr lang="en-US" sz="3700" smtClean="0">
                <a:solidFill>
                  <a:srgbClr val="FFFFFF"/>
                </a:solidFill>
                <a:latin typeface="Arial" charset="0"/>
              </a:rPr>
              <a:t>HTML5 global "tabindex" attribute</a:t>
            </a:r>
          </a:p>
          <a:p>
            <a:pPr marL="857250" lvl="2" indent="-342900" eaLnBrk="1" hangingPunct="1">
              <a:lnSpc>
                <a:spcPct val="95000"/>
              </a:lnSpc>
              <a:spcBef>
                <a:spcPct val="0"/>
              </a:spcBef>
              <a:buClr>
                <a:srgbClr val="FFFFFF"/>
              </a:buClr>
            </a:pPr>
            <a:r>
              <a:rPr lang="en-US" sz="3200" smtClean="0">
                <a:solidFill>
                  <a:srgbClr val="FFFFFF"/>
                </a:solidFill>
                <a:latin typeface="Arial" charset="0"/>
              </a:rPr>
              <a:t>Set focus priority for any HTML element</a:t>
            </a:r>
          </a:p>
          <a:p>
            <a:pPr marL="457200" lvl="1" indent="-342900" eaLnBrk="1" hangingPunct="1">
              <a:lnSpc>
                <a:spcPct val="95000"/>
              </a:lnSpc>
              <a:spcBef>
                <a:spcPct val="0"/>
              </a:spcBef>
              <a:buClr>
                <a:srgbClr val="FFFFFF"/>
              </a:buClr>
              <a:buFontTx/>
              <a:buNone/>
            </a:pPr>
            <a:endParaRPr lang="en-US" sz="3700" smtClean="0">
              <a:solidFill>
                <a:srgbClr val="FFFFFF"/>
              </a:solidFill>
              <a:latin typeface="Arial" charset="0"/>
            </a:endParaRPr>
          </a:p>
          <a:p>
            <a:pPr marL="457200" lvl="1" indent="-342900" eaLnBrk="1" hangingPunct="1">
              <a:lnSpc>
                <a:spcPct val="95000"/>
              </a:lnSpc>
              <a:spcBef>
                <a:spcPct val="0"/>
              </a:spcBef>
              <a:buClr>
                <a:srgbClr val="FFFFFF"/>
              </a:buClr>
              <a:buFontTx/>
              <a:buNone/>
            </a:pPr>
            <a:r>
              <a:rPr lang="en-US" smtClean="0">
                <a:solidFill>
                  <a:srgbClr val="FFFFFF"/>
                </a:solidFill>
                <a:latin typeface="Courier" charset="0"/>
                <a:ea typeface="Courier" charset="0"/>
                <a:cs typeface="Courier" charset="0"/>
              </a:rPr>
              <a:t>&lt;nav role="navigation"&gt;</a:t>
            </a:r>
          </a:p>
          <a:p>
            <a:pPr marL="457200" lvl="1" indent="-342900" eaLnBrk="1" hangingPunct="1">
              <a:lnSpc>
                <a:spcPct val="95000"/>
              </a:lnSpc>
              <a:spcBef>
                <a:spcPct val="0"/>
              </a:spcBef>
              <a:buClr>
                <a:srgbClr val="FFFFFF"/>
              </a:buClr>
              <a:buFontTx/>
              <a:buNone/>
            </a:pPr>
            <a:r>
              <a:rPr lang="en-US" smtClean="0">
                <a:solidFill>
                  <a:srgbClr val="FFFFFF"/>
                </a:solidFill>
                <a:latin typeface="Courier" charset="0"/>
                <a:ea typeface="Courier" charset="0"/>
                <a:cs typeface="Courier" charset="0"/>
              </a:rPr>
              <a:t>&lt;ul id="nav"&gt;</a:t>
            </a:r>
          </a:p>
          <a:p>
            <a:pPr marL="457200" lvl="1" indent="-342900" eaLnBrk="1" hangingPunct="1">
              <a:lnSpc>
                <a:spcPct val="95000"/>
              </a:lnSpc>
              <a:spcBef>
                <a:spcPct val="0"/>
              </a:spcBef>
              <a:buClr>
                <a:srgbClr val="FFFFFF"/>
              </a:buClr>
              <a:buFontTx/>
              <a:buNone/>
            </a:pPr>
            <a:r>
              <a:rPr lang="en-US" smtClean="0">
                <a:solidFill>
                  <a:srgbClr val="FFFFFF"/>
                </a:solidFill>
                <a:latin typeface="Courier" charset="0"/>
                <a:ea typeface="Courier" charset="0"/>
                <a:cs typeface="Courier" charset="0"/>
              </a:rPr>
              <a:t>&lt;li&gt;&lt;a tabindex="1" href="#h"&gt;Home&lt;/a&gt;&lt;/li&gt;</a:t>
            </a:r>
          </a:p>
          <a:p>
            <a:pPr marL="457200" lvl="1" indent="-342900" eaLnBrk="1" hangingPunct="1">
              <a:lnSpc>
                <a:spcPct val="95000"/>
              </a:lnSpc>
              <a:spcBef>
                <a:spcPct val="0"/>
              </a:spcBef>
              <a:buClr>
                <a:srgbClr val="FFFFFF"/>
              </a:buClr>
              <a:buFontTx/>
              <a:buNone/>
            </a:pPr>
            <a:r>
              <a:rPr lang="en-US" smtClean="0">
                <a:solidFill>
                  <a:srgbClr val="FFFFFF"/>
                </a:solidFill>
                <a:latin typeface="Courier" charset="0"/>
                <a:ea typeface="Courier" charset="0"/>
                <a:cs typeface="Courier" charset="0"/>
              </a:rPr>
              <a:t>&lt;li&gt;&lt;a tabindex="2" href="#s"&gt;Search&lt;/a&gt;&lt;/li&gt;</a:t>
            </a:r>
          </a:p>
          <a:p>
            <a:pPr marL="457200" lvl="1" indent="-342900" eaLnBrk="1" hangingPunct="1">
              <a:lnSpc>
                <a:spcPct val="95000"/>
              </a:lnSpc>
              <a:spcBef>
                <a:spcPct val="0"/>
              </a:spcBef>
              <a:buClr>
                <a:srgbClr val="FFFFFF"/>
              </a:buClr>
              <a:buFontTx/>
              <a:buNone/>
            </a:pPr>
            <a:r>
              <a:rPr lang="en-US" smtClean="0">
                <a:solidFill>
                  <a:srgbClr val="FFFFFF"/>
                </a:solidFill>
                <a:latin typeface="Courier" charset="0"/>
                <a:ea typeface="Courier" charset="0"/>
                <a:cs typeface="Courier" charset="0"/>
              </a:rPr>
              <a: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31746" name="Rectangle 1"/>
          <p:cNvSpPr>
            <a:spLocks noGrp="1" noChangeArrowheads="1"/>
          </p:cNvSpPr>
          <p:nvPr>
            <p:ph type="title"/>
          </p:nvPr>
        </p:nvSpPr>
        <p:spPr>
          <a:xfrm>
            <a:off x="231775" y="288925"/>
            <a:ext cx="9659938" cy="909638"/>
          </a:xfrm>
        </p:spPr>
        <p:txBody>
          <a:bodyPr lIns="0" tIns="0" rIns="0" bIns="0" anchor="t"/>
          <a:lstStyle/>
          <a:p>
            <a:pPr algn="l" eaLnBrk="1" hangingPunct="1">
              <a:lnSpc>
                <a:spcPct val="95000"/>
              </a:lnSpc>
              <a:defRPr/>
            </a:pPr>
            <a:r>
              <a:rPr lang="en-US" sz="4800" dirty="0" smtClean="0">
                <a:solidFill>
                  <a:srgbClr val="FFFFFF"/>
                </a:solidFill>
                <a:latin typeface="Verdana" charset="0"/>
              </a:rPr>
              <a:t> </a:t>
            </a:r>
            <a:r>
              <a:rPr lang="en-US" sz="4800" strike="sngStrike" dirty="0" smtClean="0">
                <a:solidFill>
                  <a:srgbClr val="FFFFFF"/>
                </a:solidFill>
                <a:latin typeface="Verdana" charset="0"/>
              </a:rPr>
              <a:t>&lt;main&gt; tag</a:t>
            </a:r>
          </a:p>
        </p:txBody>
      </p:sp>
      <p:sp>
        <p:nvSpPr>
          <p:cNvPr id="31747" name="Rectangle 2"/>
          <p:cNvSpPr>
            <a:spLocks noGrp="1" noChangeArrowheads="1"/>
          </p:cNvSpPr>
          <p:nvPr>
            <p:ph type="body" idx="1"/>
          </p:nvPr>
        </p:nvSpPr>
        <p:spPr>
          <a:xfrm>
            <a:off x="203200" y="1522413"/>
            <a:ext cx="9753600" cy="5868987"/>
          </a:xfrm>
        </p:spPr>
        <p:txBody>
          <a:bodyPr lIns="0" tIns="0" rIns="0" bIns="0"/>
          <a:lstStyle/>
          <a:p>
            <a:pPr marL="57150" eaLnBrk="1" hangingPunct="1">
              <a:lnSpc>
                <a:spcPct val="95000"/>
              </a:lnSpc>
              <a:spcBef>
                <a:spcPct val="0"/>
              </a:spcBef>
              <a:buClr>
                <a:srgbClr val="FFFFFF"/>
              </a:buClr>
              <a:buFontTx/>
              <a:buNone/>
              <a:defRPr/>
            </a:pPr>
            <a:r>
              <a:rPr lang="en-US" sz="3600" strike="sngStrike" dirty="0" smtClean="0">
                <a:solidFill>
                  <a:srgbClr val="FFFFFF"/>
                </a:solidFill>
                <a:latin typeface="Arial" charset="0"/>
              </a:rPr>
              <a:t>Main content of the body of a document or application (</a:t>
            </a:r>
            <a:r>
              <a:rPr lang="en-US" sz="3700" strike="sngStrike" dirty="0" smtClean="0">
                <a:solidFill>
                  <a:srgbClr val="FFFFFF"/>
                </a:solidFill>
                <a:latin typeface="Arial" charset="0"/>
              </a:rPr>
              <a:t>allowed once in doc/app)</a:t>
            </a:r>
            <a:endParaRPr lang="en-US" strike="sngStrike" dirty="0" smtClean="0">
              <a:solidFill>
                <a:srgbClr val="FFFFFF"/>
              </a:solidFill>
              <a:latin typeface="Arial" charset="0"/>
            </a:endParaRPr>
          </a:p>
          <a:p>
            <a:pPr marL="457200" lvl="1" indent="-342900" eaLnBrk="1" hangingPunct="1">
              <a:lnSpc>
                <a:spcPct val="95000"/>
              </a:lnSpc>
              <a:spcBef>
                <a:spcPct val="0"/>
              </a:spcBef>
              <a:buClr>
                <a:srgbClr val="FFFFFF"/>
              </a:buClr>
              <a:buFontTx/>
              <a:buNone/>
              <a:defRPr/>
            </a:pPr>
            <a:endParaRPr lang="en-US" sz="3700" strike="sngStrike" dirty="0" smtClean="0">
              <a:solidFill>
                <a:srgbClr val="FFFFFF"/>
              </a:solidFill>
              <a:latin typeface="Arial" charset="0"/>
            </a:endParaRPr>
          </a:p>
          <a:p>
            <a:pPr marL="457200" lvl="1" indent="-342900" eaLnBrk="1" hangingPunct="1">
              <a:lnSpc>
                <a:spcPct val="95000"/>
              </a:lnSpc>
              <a:spcBef>
                <a:spcPct val="0"/>
              </a:spcBef>
              <a:buClr>
                <a:srgbClr val="FFFFFF"/>
              </a:buClr>
              <a:buFontTx/>
              <a:buNone/>
              <a:defRPr/>
            </a:pPr>
            <a:r>
              <a:rPr lang="en-US" sz="3000" strike="sngStrike" dirty="0" smtClean="0">
                <a:solidFill>
                  <a:srgbClr val="FFFFFF"/>
                </a:solidFill>
                <a:latin typeface="Courier" charset="0"/>
                <a:ea typeface="Courier" charset="0"/>
                <a:cs typeface="Courier" charset="0"/>
              </a:rPr>
              <a:t>&lt;main&gt;</a:t>
            </a:r>
          </a:p>
          <a:p>
            <a:pPr marL="457200" lvl="1" indent="-342900" eaLnBrk="1" hangingPunct="1">
              <a:lnSpc>
                <a:spcPct val="95000"/>
              </a:lnSpc>
              <a:spcBef>
                <a:spcPct val="0"/>
              </a:spcBef>
              <a:buClr>
                <a:srgbClr val="FFFFFF"/>
              </a:buClr>
              <a:buFontTx/>
              <a:buNone/>
              <a:defRPr/>
            </a:pPr>
            <a:r>
              <a:rPr lang="en-US" sz="3000" strike="sngStrike" dirty="0" smtClean="0">
                <a:solidFill>
                  <a:srgbClr val="FFFFFF"/>
                </a:solidFill>
                <a:latin typeface="Courier" charset="0"/>
                <a:ea typeface="Courier" charset="0"/>
                <a:cs typeface="Courier" charset="0"/>
              </a:rPr>
              <a:t> &lt;article&gt;</a:t>
            </a:r>
          </a:p>
          <a:p>
            <a:pPr marL="457200" lvl="1" indent="-342900" eaLnBrk="1" hangingPunct="1">
              <a:lnSpc>
                <a:spcPct val="95000"/>
              </a:lnSpc>
              <a:spcBef>
                <a:spcPct val="0"/>
              </a:spcBef>
              <a:buClr>
                <a:srgbClr val="FFFFFF"/>
              </a:buClr>
              <a:buFontTx/>
              <a:buNone/>
              <a:defRPr/>
            </a:pPr>
            <a:r>
              <a:rPr lang="en-US" sz="3000" strike="sngStrike" dirty="0" smtClean="0">
                <a:solidFill>
                  <a:srgbClr val="FFFFFF"/>
                </a:solidFill>
                <a:latin typeface="Courier" charset="0"/>
                <a:ea typeface="Courier" charset="0"/>
                <a:cs typeface="Courier" charset="0"/>
              </a:rPr>
              <a:t>  &lt;h1&gt;My article&lt;/h1&gt;</a:t>
            </a:r>
          </a:p>
          <a:p>
            <a:pPr marL="457200" lvl="1" indent="-342900" eaLnBrk="1" hangingPunct="1">
              <a:lnSpc>
                <a:spcPct val="95000"/>
              </a:lnSpc>
              <a:spcBef>
                <a:spcPct val="0"/>
              </a:spcBef>
              <a:buClr>
                <a:srgbClr val="FFFFFF"/>
              </a:buClr>
              <a:buFontTx/>
              <a:buNone/>
              <a:defRPr/>
            </a:pPr>
            <a:r>
              <a:rPr lang="en-US" sz="3000" strike="sngStrike" dirty="0" smtClean="0">
                <a:solidFill>
                  <a:srgbClr val="FFFFFF"/>
                </a:solidFill>
                <a:latin typeface="Courier" charset="0"/>
                <a:ea typeface="Courier" charset="0"/>
                <a:cs typeface="Courier" charset="0"/>
              </a:rPr>
              <a:t>  &lt;</a:t>
            </a:r>
            <a:r>
              <a:rPr lang="en-US" sz="3000" strike="sngStrike" dirty="0" err="1" smtClean="0">
                <a:solidFill>
                  <a:srgbClr val="FFFFFF"/>
                </a:solidFill>
                <a:latin typeface="Courier" charset="0"/>
                <a:ea typeface="Courier" charset="0"/>
                <a:cs typeface="Courier" charset="0"/>
              </a:rPr>
              <a:t>p</a:t>
            </a:r>
            <a:r>
              <a:rPr lang="en-US" sz="3000" strike="sngStrike" dirty="0" smtClean="0">
                <a:solidFill>
                  <a:srgbClr val="FFFFFF"/>
                </a:solidFill>
                <a:latin typeface="Courier" charset="0"/>
                <a:ea typeface="Courier" charset="0"/>
                <a:cs typeface="Courier" charset="0"/>
              </a:rPr>
              <a:t>&gt;Content&lt;/</a:t>
            </a:r>
            <a:r>
              <a:rPr lang="en-US" sz="3000" strike="sngStrike" dirty="0" err="1" smtClean="0">
                <a:solidFill>
                  <a:srgbClr val="FFFFFF"/>
                </a:solidFill>
                <a:latin typeface="Courier" charset="0"/>
                <a:ea typeface="Courier" charset="0"/>
                <a:cs typeface="Courier" charset="0"/>
              </a:rPr>
              <a:t>p</a:t>
            </a:r>
            <a:r>
              <a:rPr lang="en-US" sz="3000" strike="sngStrike" dirty="0" smtClean="0">
                <a:solidFill>
                  <a:srgbClr val="FFFFFF"/>
                </a:solidFill>
                <a:latin typeface="Courier" charset="0"/>
                <a:ea typeface="Courier" charset="0"/>
                <a:cs typeface="Courier" charset="0"/>
              </a:rPr>
              <a:t>&gt;</a:t>
            </a:r>
          </a:p>
          <a:p>
            <a:pPr marL="457200" lvl="1" indent="-342900" eaLnBrk="1" hangingPunct="1">
              <a:lnSpc>
                <a:spcPct val="95000"/>
              </a:lnSpc>
              <a:spcBef>
                <a:spcPct val="0"/>
              </a:spcBef>
              <a:buClr>
                <a:srgbClr val="FFFFFF"/>
              </a:buClr>
              <a:buFontTx/>
              <a:buNone/>
              <a:defRPr/>
            </a:pPr>
            <a:r>
              <a:rPr lang="en-US" sz="3000" strike="sngStrike" dirty="0" smtClean="0">
                <a:solidFill>
                  <a:srgbClr val="FFFFFF"/>
                </a:solidFill>
                <a:latin typeface="Courier" charset="0"/>
                <a:ea typeface="Courier" charset="0"/>
                <a:cs typeface="Courier" charset="0"/>
              </a:rPr>
              <a:t> &lt;/article&gt;</a:t>
            </a:r>
          </a:p>
          <a:p>
            <a:pPr marL="457200" lvl="1" indent="-342900" eaLnBrk="1" hangingPunct="1">
              <a:lnSpc>
                <a:spcPct val="95000"/>
              </a:lnSpc>
              <a:spcBef>
                <a:spcPct val="0"/>
              </a:spcBef>
              <a:buClr>
                <a:srgbClr val="FFFFFF"/>
              </a:buClr>
              <a:buFontTx/>
              <a:buNone/>
              <a:defRPr/>
            </a:pPr>
            <a:r>
              <a:rPr lang="en-US" sz="3000" strike="sngStrike" dirty="0" smtClean="0">
                <a:solidFill>
                  <a:srgbClr val="FFFFFF"/>
                </a:solidFill>
                <a:latin typeface="Courier" charset="0"/>
                <a:ea typeface="Courier" charset="0"/>
                <a:cs typeface="Courier" charset="0"/>
              </a:rPr>
              <a:t> &lt;aside&gt;</a:t>
            </a:r>
          </a:p>
          <a:p>
            <a:pPr marL="457200" lvl="1" indent="-342900" eaLnBrk="1" hangingPunct="1">
              <a:lnSpc>
                <a:spcPct val="95000"/>
              </a:lnSpc>
              <a:spcBef>
                <a:spcPct val="0"/>
              </a:spcBef>
              <a:buClr>
                <a:srgbClr val="FFFFFF"/>
              </a:buClr>
              <a:buFontTx/>
              <a:buNone/>
              <a:defRPr/>
            </a:pPr>
            <a:r>
              <a:rPr lang="en-US" sz="3000" strike="sngStrike" dirty="0" smtClean="0">
                <a:solidFill>
                  <a:srgbClr val="FFFFFF"/>
                </a:solidFill>
                <a:latin typeface="Courier" charset="0"/>
                <a:ea typeface="Courier" charset="0"/>
                <a:cs typeface="Courier" charset="0"/>
              </a:rPr>
              <a:t>  &lt;</a:t>
            </a:r>
            <a:r>
              <a:rPr lang="en-US" sz="3000" strike="sngStrike" dirty="0" err="1" smtClean="0">
                <a:solidFill>
                  <a:srgbClr val="FFFFFF"/>
                </a:solidFill>
                <a:latin typeface="Courier" charset="0"/>
                <a:ea typeface="Courier" charset="0"/>
                <a:cs typeface="Courier" charset="0"/>
              </a:rPr>
              <a:t>p</a:t>
            </a:r>
            <a:r>
              <a:rPr lang="en-US" sz="3000" strike="sngStrike" dirty="0" smtClean="0">
                <a:solidFill>
                  <a:srgbClr val="FFFFFF"/>
                </a:solidFill>
                <a:latin typeface="Courier" charset="0"/>
                <a:ea typeface="Courier" charset="0"/>
                <a:cs typeface="Courier" charset="0"/>
              </a:rPr>
              <a:t>&gt;More information&lt;/</a:t>
            </a:r>
            <a:r>
              <a:rPr lang="en-US" sz="3000" strike="sngStrike" dirty="0" err="1" smtClean="0">
                <a:solidFill>
                  <a:srgbClr val="FFFFFF"/>
                </a:solidFill>
                <a:latin typeface="Courier" charset="0"/>
                <a:ea typeface="Courier" charset="0"/>
                <a:cs typeface="Courier" charset="0"/>
              </a:rPr>
              <a:t>p</a:t>
            </a:r>
            <a:r>
              <a:rPr lang="en-US" sz="3000" strike="sngStrike" dirty="0" smtClean="0">
                <a:solidFill>
                  <a:srgbClr val="FFFFFF"/>
                </a:solidFill>
                <a:latin typeface="Courier" charset="0"/>
                <a:ea typeface="Courier" charset="0"/>
                <a:cs typeface="Courier" charset="0"/>
              </a:rPr>
              <a:t>&gt;</a:t>
            </a:r>
          </a:p>
          <a:p>
            <a:pPr marL="457200" lvl="1" indent="-342900" eaLnBrk="1" hangingPunct="1">
              <a:lnSpc>
                <a:spcPct val="95000"/>
              </a:lnSpc>
              <a:spcBef>
                <a:spcPct val="0"/>
              </a:spcBef>
              <a:buClr>
                <a:srgbClr val="FFFFFF"/>
              </a:buClr>
              <a:buFontTx/>
              <a:buNone/>
              <a:defRPr/>
            </a:pPr>
            <a:r>
              <a:rPr lang="en-US" sz="3000" strike="sngStrike" dirty="0" smtClean="0">
                <a:solidFill>
                  <a:srgbClr val="FFFFFF"/>
                </a:solidFill>
                <a:latin typeface="Courier" charset="0"/>
                <a:ea typeface="Courier" charset="0"/>
                <a:cs typeface="Courier" charset="0"/>
              </a:rPr>
              <a:t> &lt;/aside&gt;</a:t>
            </a:r>
          </a:p>
          <a:p>
            <a:pPr marL="457200" lvl="1" indent="-342900" eaLnBrk="1" hangingPunct="1">
              <a:lnSpc>
                <a:spcPct val="95000"/>
              </a:lnSpc>
              <a:spcBef>
                <a:spcPct val="0"/>
              </a:spcBef>
              <a:buClr>
                <a:srgbClr val="FFFFFF"/>
              </a:buClr>
              <a:buFontTx/>
              <a:buNone/>
              <a:defRPr/>
            </a:pPr>
            <a:r>
              <a:rPr lang="en-US" sz="3000" strike="sngStrike" dirty="0" smtClean="0">
                <a:solidFill>
                  <a:srgbClr val="FFFFFF"/>
                </a:solidFill>
                <a:latin typeface="Courier" charset="0"/>
                <a:ea typeface="Courier" charset="0"/>
                <a:cs typeface="Courier" charset="0"/>
              </a:rPr>
              <a:t>&lt;/main&gt;</a:t>
            </a:r>
          </a:p>
          <a:p>
            <a:pPr marL="457200" lvl="1" indent="-342900" eaLnBrk="1" hangingPunct="1">
              <a:lnSpc>
                <a:spcPct val="95000"/>
              </a:lnSpc>
              <a:spcBef>
                <a:spcPct val="0"/>
              </a:spcBef>
              <a:buClr>
                <a:srgbClr val="FFFFFF"/>
              </a:buClr>
              <a:buFontTx/>
              <a:buNone/>
              <a:defRPr/>
            </a:pPr>
            <a:r>
              <a:rPr lang="en-US" strike="sngStrike" dirty="0" smtClean="0">
                <a:solidFill>
                  <a:srgbClr val="FFFFFF"/>
                </a:solidFill>
                <a:latin typeface="Courier" charset="0"/>
                <a:ea typeface="Courier" charset="0"/>
                <a:cs typeface="Courier" charset="0"/>
              </a:rPr>
              <a: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34818" name="Rectangle 1"/>
          <p:cNvSpPr>
            <a:spLocks noGrp="1" noChangeArrowheads="1"/>
          </p:cNvSpPr>
          <p:nvPr>
            <p:ph type="title"/>
          </p:nvPr>
        </p:nvSpPr>
        <p:spPr>
          <a:xfrm>
            <a:off x="231775" y="288925"/>
            <a:ext cx="9659938" cy="909638"/>
          </a:xfrm>
        </p:spPr>
        <p:txBody>
          <a:bodyPr lIns="0" tIns="0" rIns="0" bIns="0" anchor="t"/>
          <a:lstStyle/>
          <a:p>
            <a:pPr algn="l" eaLnBrk="1" hangingPunct="1">
              <a:lnSpc>
                <a:spcPct val="95000"/>
              </a:lnSpc>
            </a:pPr>
            <a:r>
              <a:rPr lang="en-US" sz="4800" smtClean="0">
                <a:solidFill>
                  <a:srgbClr val="FFFFFF"/>
                </a:solidFill>
                <a:latin typeface="Arial" charset="0"/>
              </a:rPr>
              <a:t>Web Intents (*proposal)</a:t>
            </a:r>
          </a:p>
        </p:txBody>
      </p:sp>
      <p:sp>
        <p:nvSpPr>
          <p:cNvPr id="34819" name="Rectangle 2"/>
          <p:cNvSpPr>
            <a:spLocks noGrp="1" noChangeArrowheads="1"/>
          </p:cNvSpPr>
          <p:nvPr>
            <p:ph type="body" idx="1"/>
          </p:nvPr>
        </p:nvSpPr>
        <p:spPr>
          <a:xfrm>
            <a:off x="246063" y="1522413"/>
            <a:ext cx="9501187" cy="5945187"/>
          </a:xfrm>
        </p:spPr>
        <p:txBody>
          <a:bodyPr lIns="0" tIns="0" rIns="0" bIns="0"/>
          <a:lstStyle/>
          <a:p>
            <a:pPr marL="457200" lvl="1" indent="-342900" eaLnBrk="1" hangingPunct="1">
              <a:lnSpc>
                <a:spcPct val="95000"/>
              </a:lnSpc>
              <a:spcBef>
                <a:spcPct val="0"/>
              </a:spcBef>
              <a:buClr>
                <a:srgbClr val="FFFFFF"/>
              </a:buClr>
              <a:buFontTx/>
              <a:buChar char="•"/>
            </a:pPr>
            <a:r>
              <a:rPr lang="en-US" sz="3700" smtClean="0">
                <a:solidFill>
                  <a:srgbClr val="FFFFFF"/>
                </a:solidFill>
                <a:latin typeface="Arial" charset="0"/>
              </a:rPr>
              <a:t>Framework for client-side service discovery and inter-application communication</a:t>
            </a:r>
          </a:p>
          <a:p>
            <a:pPr marL="457200" lvl="1" indent="-342900" eaLnBrk="1" hangingPunct="1">
              <a:lnSpc>
                <a:spcPct val="95000"/>
              </a:lnSpc>
              <a:spcBef>
                <a:spcPct val="0"/>
              </a:spcBef>
              <a:buClr>
                <a:srgbClr val="FFFFFF"/>
              </a:buClr>
              <a:buFontTx/>
              <a:buChar char="•"/>
            </a:pPr>
            <a:r>
              <a:rPr lang="en-US" sz="3700" smtClean="0">
                <a:solidFill>
                  <a:srgbClr val="FFFFFF"/>
                </a:solidFill>
                <a:latin typeface="Arial" charset="0"/>
              </a:rPr>
              <a:t>Connect common actions:</a:t>
            </a:r>
          </a:p>
          <a:p>
            <a:pPr marL="1028700" lvl="2" indent="-514350" eaLnBrk="1" hangingPunct="1">
              <a:lnSpc>
                <a:spcPct val="95000"/>
              </a:lnSpc>
              <a:spcBef>
                <a:spcPct val="0"/>
              </a:spcBef>
              <a:buClr>
                <a:srgbClr val="FFFFFF"/>
              </a:buClr>
              <a:buFont typeface="Times New Roman" charset="0"/>
              <a:buAutoNum type="arabicPeriod"/>
            </a:pPr>
            <a:r>
              <a:rPr lang="en-US" sz="3300" smtClean="0">
                <a:solidFill>
                  <a:srgbClr val="FFFFFF"/>
                </a:solidFill>
                <a:latin typeface="Arial" charset="0"/>
              </a:rPr>
              <a:t>Share, Edit, View, Pick, Subscribe, Save</a:t>
            </a:r>
          </a:p>
          <a:p>
            <a:pPr marL="457200" lvl="1" indent="-342900" eaLnBrk="1" hangingPunct="1">
              <a:lnSpc>
                <a:spcPct val="95000"/>
              </a:lnSpc>
              <a:spcBef>
                <a:spcPct val="0"/>
              </a:spcBef>
              <a:buClr>
                <a:srgbClr val="FFFFFF"/>
              </a:buClr>
              <a:buFontTx/>
              <a:buNone/>
            </a:pPr>
            <a:endParaRPr lang="en-US" sz="2000" smtClean="0">
              <a:solidFill>
                <a:srgbClr val="FFFFFF"/>
              </a:solidFill>
              <a:latin typeface="Courier" charset="0"/>
              <a:ea typeface="Courier" charset="0"/>
              <a:cs typeface="Courier" charset="0"/>
            </a:endParaRPr>
          </a:p>
          <a:p>
            <a:pPr marL="457200" lvl="1" indent="-342900" eaLnBrk="1" hangingPunct="1">
              <a:lnSpc>
                <a:spcPct val="95000"/>
              </a:lnSpc>
              <a:spcBef>
                <a:spcPct val="0"/>
              </a:spcBef>
              <a:buClr>
                <a:srgbClr val="FFFFFF"/>
              </a:buClr>
              <a:buFontTx/>
              <a:buNone/>
            </a:pPr>
            <a:r>
              <a:rPr lang="en-US" sz="3200" smtClean="0">
                <a:solidFill>
                  <a:srgbClr val="FFFFFF"/>
                </a:solidFill>
                <a:latin typeface="Courier" charset="0"/>
                <a:ea typeface="Courier" charset="0"/>
                <a:cs typeface="Courier" charset="0"/>
              </a:rPr>
              <a:t>&lt;intent</a:t>
            </a:r>
          </a:p>
          <a:p>
            <a:pPr marL="457200" lvl="1" indent="-342900" eaLnBrk="1" hangingPunct="1">
              <a:lnSpc>
                <a:spcPct val="95000"/>
              </a:lnSpc>
              <a:spcBef>
                <a:spcPct val="0"/>
              </a:spcBef>
              <a:buClr>
                <a:srgbClr val="FFFFFF"/>
              </a:buClr>
              <a:buFontTx/>
              <a:buNone/>
            </a:pPr>
            <a:r>
              <a:rPr lang="en-US" sz="3200" smtClean="0">
                <a:solidFill>
                  <a:srgbClr val="FFFFFF"/>
                </a:solidFill>
                <a:latin typeface="Courier" charset="0"/>
                <a:ea typeface="Courier" charset="0"/>
                <a:cs typeface="Courier" charset="0"/>
              </a:rPr>
              <a:t>  action="http://webintents.org/share" </a:t>
            </a:r>
          </a:p>
          <a:p>
            <a:pPr marL="457200" lvl="1" indent="-342900" eaLnBrk="1" hangingPunct="1">
              <a:lnSpc>
                <a:spcPct val="95000"/>
              </a:lnSpc>
              <a:spcBef>
                <a:spcPct val="0"/>
              </a:spcBef>
              <a:buClr>
                <a:srgbClr val="FFFFFF"/>
              </a:buClr>
              <a:buFontTx/>
              <a:buNone/>
            </a:pPr>
            <a:r>
              <a:rPr lang="en-US" sz="3200" smtClean="0">
                <a:solidFill>
                  <a:srgbClr val="FFFFFF"/>
                </a:solidFill>
                <a:latin typeface="Courier" charset="0"/>
                <a:ea typeface="Courier" charset="0"/>
                <a:cs typeface="Courier" charset="0"/>
              </a:rPr>
              <a:t>  type="image/*" </a:t>
            </a:r>
          </a:p>
          <a:p>
            <a:pPr marL="457200" lvl="1" indent="-342900" eaLnBrk="1" hangingPunct="1">
              <a:lnSpc>
                <a:spcPct val="95000"/>
              </a:lnSpc>
              <a:spcBef>
                <a:spcPct val="0"/>
              </a:spcBef>
              <a:buClr>
                <a:srgbClr val="FFFFFF"/>
              </a:buClr>
              <a:buFontTx/>
              <a:buNone/>
            </a:pPr>
            <a:r>
              <a:rPr lang="en-US" sz="3200" smtClean="0">
                <a:solidFill>
                  <a:srgbClr val="FFFFFF"/>
                </a:solidFill>
                <a:latin typeface="Courier" charset="0"/>
                <a:ea typeface="Courier" charset="0"/>
                <a:cs typeface="Courier" charset="0"/>
              </a:rPr>
              <a:t>  href="share.html"</a:t>
            </a:r>
          </a:p>
          <a:p>
            <a:pPr marL="457200" lvl="1" indent="-342900" eaLnBrk="1" hangingPunct="1">
              <a:lnSpc>
                <a:spcPct val="95000"/>
              </a:lnSpc>
              <a:spcBef>
                <a:spcPct val="0"/>
              </a:spcBef>
              <a:buClr>
                <a:srgbClr val="FFFFFF"/>
              </a:buClr>
              <a:buFontTx/>
              <a:buNone/>
            </a:pPr>
            <a:r>
              <a:rPr lang="en-US" sz="3200" smtClean="0">
                <a:solidFill>
                  <a:srgbClr val="FFFFFF"/>
                </a:solidFill>
                <a:latin typeface="Courier" charset="0"/>
                <a:ea typeface="Courier" charset="0"/>
                <a:cs typeface="Courier" charset="0"/>
              </a:rPr>
              <a:t>  disposition="window|inline"</a:t>
            </a:r>
          </a:p>
          <a:p>
            <a:pPr marL="457200" lvl="1" indent="-342900" eaLnBrk="1" hangingPunct="1">
              <a:lnSpc>
                <a:spcPct val="95000"/>
              </a:lnSpc>
              <a:spcBef>
                <a:spcPct val="0"/>
              </a:spcBef>
              <a:buClr>
                <a:srgbClr val="FFFFFF"/>
              </a:buClr>
              <a:buFontTx/>
              <a:buNone/>
            </a:pPr>
            <a:r>
              <a:rPr lang="en-US" sz="3200" smtClean="0">
                <a:solidFill>
                  <a:srgbClr val="FFFFFF"/>
                </a:solidFill>
                <a:latin typeface="Courier" charset="0"/>
                <a:ea typeface="Courier" charset="0"/>
                <a:cs typeface="Courier" charset="0"/>
              </a:rPr>
              <a:t>/&gt;</a:t>
            </a:r>
          </a:p>
          <a:p>
            <a:pPr marL="457200" lvl="1" indent="-342900" eaLnBrk="1" hangingPunct="1">
              <a:lnSpc>
                <a:spcPct val="95000"/>
              </a:lnSpc>
              <a:spcBef>
                <a:spcPct val="0"/>
              </a:spcBef>
              <a:buClr>
                <a:srgbClr val="FFFFFF"/>
              </a:buClr>
              <a:buFontTx/>
              <a:buNone/>
            </a:pPr>
            <a:endParaRPr lang="en-US" sz="2000" smtClean="0">
              <a:solidFill>
                <a:srgbClr val="FFFFFF"/>
              </a:solidFill>
              <a:latin typeface="Courier" charset="0"/>
              <a:ea typeface="Courier" charset="0"/>
              <a:cs typeface="Courier" charset="0"/>
            </a:endParaRPr>
          </a:p>
          <a:p>
            <a:pPr marL="457200" lvl="1" indent="-342900" eaLnBrk="1" hangingPunct="1">
              <a:lnSpc>
                <a:spcPct val="95000"/>
              </a:lnSpc>
              <a:spcBef>
                <a:spcPct val="0"/>
              </a:spcBef>
              <a:buClr>
                <a:srgbClr val="FFFFFF"/>
              </a:buClr>
              <a:buFontTx/>
              <a:buNone/>
            </a:pPr>
            <a:r>
              <a:rPr lang="en-US" smtClean="0">
                <a:solidFill>
                  <a:srgbClr val="FFFFFF"/>
                </a:solidFill>
                <a:latin typeface="Arial" charset="0"/>
                <a:ea typeface="Courier" charset="0"/>
                <a:cs typeface="Courier" charset="0"/>
              </a:rPr>
              <a:t>* Implemented by twitter in their “web intents” service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35842" name="Rectangle 1"/>
          <p:cNvSpPr>
            <a:spLocks noGrp="1" noChangeArrowheads="1"/>
          </p:cNvSpPr>
          <p:nvPr>
            <p:ph type="title"/>
          </p:nvPr>
        </p:nvSpPr>
        <p:spPr>
          <a:xfrm>
            <a:off x="231775" y="288925"/>
            <a:ext cx="9659938" cy="909638"/>
          </a:xfrm>
        </p:spPr>
        <p:txBody>
          <a:bodyPr lIns="0" tIns="0" rIns="0" bIns="0" anchor="t"/>
          <a:lstStyle/>
          <a:p>
            <a:pPr algn="l" eaLnBrk="1" hangingPunct="1">
              <a:lnSpc>
                <a:spcPct val="95000"/>
              </a:lnSpc>
            </a:pPr>
            <a:r>
              <a:rPr lang="en-US" sz="4800" smtClean="0">
                <a:solidFill>
                  <a:srgbClr val="FFFFFF"/>
                </a:solidFill>
                <a:latin typeface="Verdana" charset="0"/>
              </a:rPr>
              <a:t> Paged Media in CSS </a:t>
            </a:r>
          </a:p>
        </p:txBody>
      </p:sp>
      <p:sp>
        <p:nvSpPr>
          <p:cNvPr id="35843" name="Rectangle 2"/>
          <p:cNvSpPr>
            <a:spLocks noGrp="1" noChangeArrowheads="1"/>
          </p:cNvSpPr>
          <p:nvPr>
            <p:ph type="body" idx="1"/>
          </p:nvPr>
        </p:nvSpPr>
        <p:spPr>
          <a:xfrm>
            <a:off x="203200" y="1522413"/>
            <a:ext cx="9753600" cy="5643562"/>
          </a:xfrm>
        </p:spPr>
        <p:txBody>
          <a:bodyPr lIns="0" tIns="0" rIns="0" bIns="0"/>
          <a:lstStyle/>
          <a:p>
            <a:pPr marL="57150" eaLnBrk="1" hangingPunct="1">
              <a:lnSpc>
                <a:spcPct val="95000"/>
              </a:lnSpc>
              <a:spcBef>
                <a:spcPct val="0"/>
              </a:spcBef>
              <a:buClr>
                <a:srgbClr val="FFFFFF"/>
              </a:buClr>
            </a:pPr>
            <a:r>
              <a:rPr lang="en-US" sz="3600" smtClean="0">
                <a:solidFill>
                  <a:srgbClr val="FFFFFF"/>
                </a:solidFill>
                <a:latin typeface="Arial" charset="0"/>
              </a:rPr>
              <a:t>Create paged views for print (primarily)</a:t>
            </a:r>
          </a:p>
          <a:p>
            <a:pPr marL="57150" eaLnBrk="1" hangingPunct="1">
              <a:lnSpc>
                <a:spcPct val="95000"/>
              </a:lnSpc>
              <a:spcBef>
                <a:spcPct val="0"/>
              </a:spcBef>
              <a:buClr>
                <a:srgbClr val="FFFFFF"/>
              </a:buClr>
              <a:buFontTx/>
              <a:buNone/>
            </a:pPr>
            <a:endParaRPr lang="en-US" sz="2800" smtClean="0">
              <a:solidFill>
                <a:srgbClr val="FFFFFF"/>
              </a:solidFill>
              <a:latin typeface="Arial" charset="0"/>
            </a:endParaRPr>
          </a:p>
          <a:p>
            <a:pPr marL="57150" eaLnBrk="1" hangingPunct="1">
              <a:lnSpc>
                <a:spcPct val="95000"/>
              </a:lnSpc>
              <a:spcBef>
                <a:spcPct val="0"/>
              </a:spcBef>
              <a:buClr>
                <a:srgbClr val="FFFFFF"/>
              </a:buClr>
              <a:buFontTx/>
              <a:buNone/>
            </a:pPr>
            <a:r>
              <a:rPr lang="en-US" smtClean="0">
                <a:solidFill>
                  <a:srgbClr val="FFFFFF"/>
                </a:solidFill>
                <a:latin typeface="Arial" charset="0"/>
              </a:rPr>
              <a:t>* Opera is testing </a:t>
            </a:r>
            <a:r>
              <a:rPr lang="en-US" smtClean="0">
                <a:solidFill>
                  <a:srgbClr val="FFFFFF"/>
                </a:solidFill>
                <a:latin typeface="Courier New" charset="0"/>
                <a:ea typeface="Courier New" charset="0"/>
                <a:cs typeface="Courier New" charset="0"/>
              </a:rPr>
              <a:t>@media -o-paged</a:t>
            </a:r>
            <a:r>
              <a:rPr lang="en-US" smtClean="0">
                <a:solidFill>
                  <a:srgbClr val="FFFFFF"/>
                </a:solidFill>
                <a:latin typeface="Arial" charset="0"/>
              </a:rPr>
              <a:t> for screens</a:t>
            </a:r>
            <a:endParaRPr lang="en-US" smtClean="0">
              <a:solidFill>
                <a:srgbClr val="FFFFFF"/>
              </a:solidFill>
              <a:latin typeface="Arial" charset="0"/>
              <a:ea typeface="Courier" charset="0"/>
              <a:cs typeface="Courier" charset="0"/>
            </a:endParaRPr>
          </a:p>
          <a:p>
            <a:pPr marL="457200" lvl="1" indent="-342900" eaLnBrk="1" hangingPunct="1">
              <a:lnSpc>
                <a:spcPct val="95000"/>
              </a:lnSpc>
              <a:spcBef>
                <a:spcPct val="0"/>
              </a:spcBef>
              <a:buClr>
                <a:srgbClr val="FFFFFF"/>
              </a:buClr>
              <a:buFontTx/>
              <a:buNone/>
            </a:pPr>
            <a:endParaRPr lang="en-US" sz="3200" smtClean="0">
              <a:solidFill>
                <a:srgbClr val="FFFFFF"/>
              </a:solidFill>
              <a:latin typeface="Courier" charset="0"/>
              <a:ea typeface="Courier" charset="0"/>
              <a:cs typeface="Courier" charset="0"/>
            </a:endParaRPr>
          </a:p>
          <a:p>
            <a:pPr marL="457200" lvl="1" indent="-342900" eaLnBrk="1" hangingPunct="1">
              <a:lnSpc>
                <a:spcPct val="95000"/>
              </a:lnSpc>
              <a:spcBef>
                <a:spcPct val="0"/>
              </a:spcBef>
              <a:buClr>
                <a:srgbClr val="FFFFFF"/>
              </a:buClr>
              <a:buFontTx/>
              <a:buNone/>
            </a:pPr>
            <a:r>
              <a:rPr lang="en-US" sz="3200" smtClean="0">
                <a:solidFill>
                  <a:srgbClr val="FFFFFF"/>
                </a:solidFill>
                <a:latin typeface="Courier" charset="0"/>
                <a:ea typeface="Courier" charset="0"/>
                <a:cs typeface="Courier" charset="0"/>
              </a:rPr>
              <a:t>@page { size:8.5in 11in; margin:2cm; }</a:t>
            </a:r>
          </a:p>
          <a:p>
            <a:pPr marL="457200" lvl="1" indent="-342900" eaLnBrk="1" hangingPunct="1">
              <a:lnSpc>
                <a:spcPct val="95000"/>
              </a:lnSpc>
              <a:spcBef>
                <a:spcPct val="0"/>
              </a:spcBef>
              <a:buClr>
                <a:srgbClr val="FFFFFF"/>
              </a:buClr>
              <a:buFontTx/>
              <a:buNone/>
            </a:pPr>
            <a:r>
              <a:rPr lang="en-US" sz="3200" smtClean="0">
                <a:solidFill>
                  <a:srgbClr val="FFFFFF"/>
                </a:solidFill>
                <a:latin typeface="Courier" charset="0"/>
                <a:ea typeface="Courier" charset="0"/>
                <a:cs typeface="Courier" charset="0"/>
              </a:rPr>
              <a:t>h1 { page-break-before:right; }</a:t>
            </a:r>
          </a:p>
          <a:p>
            <a:pPr marL="457200" lvl="1" indent="-342900" eaLnBrk="1" hangingPunct="1">
              <a:lnSpc>
                <a:spcPct val="95000"/>
              </a:lnSpc>
              <a:spcBef>
                <a:spcPct val="0"/>
              </a:spcBef>
              <a:buClr>
                <a:srgbClr val="FFFFFF"/>
              </a:buClr>
              <a:buFontTx/>
              <a:buNone/>
            </a:pPr>
            <a:r>
              <a:rPr lang="en-US" sz="3200" smtClean="0">
                <a:solidFill>
                  <a:srgbClr val="FFFFFF"/>
                </a:solidFill>
                <a:latin typeface="Courier" charset="0"/>
                <a:ea typeface="Courier" charset="0"/>
                <a:cs typeface="Courier" charset="0"/>
              </a:rPr>
              <a:t>table { page-break-inside:avoid; }</a:t>
            </a:r>
            <a:endParaRPr lang="en-US" smtClean="0">
              <a:solidFill>
                <a:srgbClr val="FFFFFF"/>
              </a:solidFill>
              <a:latin typeface="Courier" charset="0"/>
              <a:ea typeface="Courier" charset="0"/>
              <a:cs typeface="Courier"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36866" name="Rectangle 1"/>
          <p:cNvSpPr>
            <a:spLocks noGrp="1" noChangeArrowheads="1"/>
          </p:cNvSpPr>
          <p:nvPr>
            <p:ph type="title"/>
          </p:nvPr>
        </p:nvSpPr>
        <p:spPr>
          <a:xfrm>
            <a:off x="231775" y="288925"/>
            <a:ext cx="9659938" cy="909638"/>
          </a:xfrm>
        </p:spPr>
        <p:txBody>
          <a:bodyPr lIns="0" tIns="0" rIns="0" bIns="0" anchor="t"/>
          <a:lstStyle/>
          <a:p>
            <a:pPr algn="l" eaLnBrk="1" hangingPunct="1">
              <a:lnSpc>
                <a:spcPct val="95000"/>
              </a:lnSpc>
            </a:pPr>
            <a:r>
              <a:rPr lang="en-US" sz="4800" smtClean="0">
                <a:solidFill>
                  <a:srgbClr val="FFFFFF"/>
                </a:solidFill>
                <a:latin typeface="Arial" charset="0"/>
              </a:rPr>
              <a:t>Offline Storage - IndexedDB</a:t>
            </a:r>
          </a:p>
        </p:txBody>
      </p:sp>
      <p:sp>
        <p:nvSpPr>
          <p:cNvPr id="36867" name="Rectangle 2"/>
          <p:cNvSpPr>
            <a:spLocks noGrp="1" noChangeArrowheads="1"/>
          </p:cNvSpPr>
          <p:nvPr>
            <p:ph type="body" idx="1"/>
          </p:nvPr>
        </p:nvSpPr>
        <p:spPr>
          <a:xfrm>
            <a:off x="246063" y="1522413"/>
            <a:ext cx="9501187" cy="5643562"/>
          </a:xfrm>
        </p:spPr>
        <p:txBody>
          <a:bodyPr lIns="0" tIns="0" rIns="0" bIns="0"/>
          <a:lstStyle/>
          <a:p>
            <a:pPr marL="457200" lvl="1" indent="-342900" eaLnBrk="1" hangingPunct="1">
              <a:lnSpc>
                <a:spcPct val="95000"/>
              </a:lnSpc>
              <a:spcBef>
                <a:spcPct val="0"/>
              </a:spcBef>
              <a:buClr>
                <a:srgbClr val="FFFFFF"/>
              </a:buClr>
              <a:buFontTx/>
              <a:buNone/>
            </a:pPr>
            <a:r>
              <a:rPr lang="en-US" sz="3700" smtClean="0">
                <a:solidFill>
                  <a:srgbClr val="FFFFFF"/>
                </a:solidFill>
                <a:latin typeface="Arial" charset="0"/>
              </a:rPr>
              <a:t>My browser can haz database!</a:t>
            </a:r>
          </a:p>
          <a:p>
            <a:pPr marL="457200" lvl="1" indent="-342900" eaLnBrk="1" hangingPunct="1">
              <a:lnSpc>
                <a:spcPct val="95000"/>
              </a:lnSpc>
              <a:spcBef>
                <a:spcPct val="0"/>
              </a:spcBef>
              <a:buClr>
                <a:srgbClr val="FFFFFF"/>
              </a:buClr>
              <a:buFontTx/>
              <a:buNone/>
            </a:pPr>
            <a:endParaRPr lang="en-US" sz="3700" smtClean="0">
              <a:solidFill>
                <a:srgbClr val="FFFFFF"/>
              </a:solidFill>
              <a:latin typeface="Arial" charset="0"/>
            </a:endParaRPr>
          </a:p>
          <a:p>
            <a:pPr marL="457200" lvl="1" indent="-342900" eaLnBrk="1" hangingPunct="1">
              <a:lnSpc>
                <a:spcPct val="95000"/>
              </a:lnSpc>
              <a:spcBef>
                <a:spcPct val="0"/>
              </a:spcBef>
              <a:buClr>
                <a:srgbClr val="FFFFFF"/>
              </a:buClr>
              <a:buFontTx/>
              <a:buChar char="•"/>
            </a:pPr>
            <a:r>
              <a:rPr lang="en-US" sz="3700" smtClean="0">
                <a:solidFill>
                  <a:srgbClr val="FFFFFF"/>
                </a:solidFill>
                <a:latin typeface="Arial" charset="0"/>
              </a:rPr>
              <a:t>Simple key/value store within browser</a:t>
            </a:r>
          </a:p>
          <a:p>
            <a:pPr marL="457200" lvl="1" indent="-342900" eaLnBrk="1" hangingPunct="1">
              <a:lnSpc>
                <a:spcPct val="95000"/>
              </a:lnSpc>
              <a:spcBef>
                <a:spcPct val="0"/>
              </a:spcBef>
              <a:buClr>
                <a:srgbClr val="FFFFFF"/>
              </a:buClr>
              <a:buFontTx/>
              <a:buChar char="•"/>
            </a:pPr>
            <a:r>
              <a:rPr lang="en-US" sz="3700" smtClean="0">
                <a:solidFill>
                  <a:srgbClr val="FFFFFF"/>
                </a:solidFill>
                <a:latin typeface="Arial" charset="0"/>
              </a:rPr>
              <a:t>NoSQL object type data store</a:t>
            </a:r>
          </a:p>
          <a:p>
            <a:pPr marL="457200" lvl="1" indent="-342900" eaLnBrk="1" hangingPunct="1">
              <a:lnSpc>
                <a:spcPct val="95000"/>
              </a:lnSpc>
              <a:spcBef>
                <a:spcPct val="0"/>
              </a:spcBef>
              <a:buClr>
                <a:srgbClr val="FFFFFF"/>
              </a:buClr>
              <a:buFontTx/>
              <a:buChar char="•"/>
            </a:pPr>
            <a:r>
              <a:rPr lang="en-US" sz="3700" smtClean="0">
                <a:solidFill>
                  <a:srgbClr val="FFFFFF"/>
                </a:solidFill>
                <a:latin typeface="Arial" charset="0"/>
              </a:rPr>
              <a:t>Up to 5 MB of data storage</a:t>
            </a:r>
            <a:endParaRPr lang="en-US" sz="3300" smtClean="0">
              <a:solidFill>
                <a:srgbClr val="FFFFFF"/>
              </a:solidFill>
              <a:latin typeface="Arial" charset="0"/>
            </a:endParaRPr>
          </a:p>
          <a:p>
            <a:pPr marL="857250" lvl="2" indent="-342900" eaLnBrk="1" hangingPunct="1">
              <a:lnSpc>
                <a:spcPct val="95000"/>
              </a:lnSpc>
              <a:spcBef>
                <a:spcPct val="0"/>
              </a:spcBef>
              <a:buClr>
                <a:srgbClr val="FFFFFF"/>
              </a:buClr>
            </a:pPr>
            <a:r>
              <a:rPr lang="en-US" sz="3300" smtClean="0">
                <a:solidFill>
                  <a:srgbClr val="FFFFFF"/>
                </a:solidFill>
                <a:latin typeface="Arial" charset="0"/>
              </a:rPr>
              <a:t>W3C discontinued Web SQL Database spec</a:t>
            </a:r>
            <a:endParaRPr lang="en-US" sz="3300">
              <a:solidFill>
                <a:srgbClr val="FFFFFF"/>
              </a:solidFill>
              <a:latin typeface="Arial"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37890" name="Rectangle 1"/>
          <p:cNvSpPr>
            <a:spLocks noGrp="1" noChangeArrowheads="1"/>
          </p:cNvSpPr>
          <p:nvPr>
            <p:ph type="title"/>
          </p:nvPr>
        </p:nvSpPr>
        <p:spPr>
          <a:xfrm>
            <a:off x="231775" y="288925"/>
            <a:ext cx="9928225" cy="909638"/>
          </a:xfrm>
        </p:spPr>
        <p:txBody>
          <a:bodyPr lIns="0" tIns="0" rIns="0" bIns="0" anchor="t"/>
          <a:lstStyle/>
          <a:p>
            <a:pPr algn="l" eaLnBrk="1" hangingPunct="1">
              <a:lnSpc>
                <a:spcPct val="95000"/>
              </a:lnSpc>
            </a:pPr>
            <a:r>
              <a:rPr lang="en-US" sz="4800" smtClean="0">
                <a:solidFill>
                  <a:srgbClr val="FFFFFF"/>
                </a:solidFill>
                <a:latin typeface="Arial" charset="0"/>
              </a:rPr>
              <a:t>Polyfill in action (Webshim example)</a:t>
            </a:r>
          </a:p>
        </p:txBody>
      </p:sp>
      <p:sp>
        <p:nvSpPr>
          <p:cNvPr id="37891" name="Rectangle 2"/>
          <p:cNvSpPr>
            <a:spLocks noGrp="1" noChangeArrowheads="1"/>
          </p:cNvSpPr>
          <p:nvPr>
            <p:ph type="body" idx="1"/>
          </p:nvPr>
        </p:nvSpPr>
        <p:spPr>
          <a:xfrm>
            <a:off x="246063" y="1522413"/>
            <a:ext cx="9501187" cy="5868987"/>
          </a:xfrm>
        </p:spPr>
        <p:txBody>
          <a:bodyPr lIns="0" tIns="0" rIns="0" bIns="0"/>
          <a:lstStyle/>
          <a:p>
            <a:pPr marL="457200" lvl="1" indent="-342900" eaLnBrk="1" hangingPunct="1">
              <a:lnSpc>
                <a:spcPct val="95000"/>
              </a:lnSpc>
              <a:spcBef>
                <a:spcPct val="0"/>
              </a:spcBef>
              <a:buClr>
                <a:srgbClr val="FFFFFF"/>
              </a:buClr>
              <a:buFontTx/>
              <a:buChar char="•"/>
            </a:pPr>
            <a:r>
              <a:rPr lang="en-US" sz="3700" smtClean="0">
                <a:solidFill>
                  <a:srgbClr val="FFFFFF"/>
                </a:solidFill>
                <a:latin typeface="Arial" charset="0"/>
              </a:rPr>
              <a:t>Scripts that emulate parts of the HTML5 or CSS3 specification</a:t>
            </a:r>
          </a:p>
          <a:p>
            <a:pPr marL="457200" lvl="1" indent="-342900" eaLnBrk="1" hangingPunct="1">
              <a:lnSpc>
                <a:spcPct val="95000"/>
              </a:lnSpc>
              <a:spcBef>
                <a:spcPct val="0"/>
              </a:spcBef>
              <a:buClr>
                <a:srgbClr val="FFFFFF"/>
              </a:buClr>
              <a:buFontTx/>
              <a:buChar char="•"/>
            </a:pPr>
            <a:endParaRPr lang="en-US" sz="3700" smtClean="0">
              <a:solidFill>
                <a:srgbClr val="FFFFFF"/>
              </a:solidFill>
              <a:latin typeface="Arial" charset="0"/>
            </a:endParaRPr>
          </a:p>
          <a:p>
            <a:pPr marL="457200" lvl="1" indent="-342900" eaLnBrk="1" hangingPunct="1">
              <a:lnSpc>
                <a:spcPct val="95000"/>
              </a:lnSpc>
              <a:spcBef>
                <a:spcPct val="0"/>
              </a:spcBef>
              <a:buClr>
                <a:srgbClr val="FFFFFF"/>
              </a:buClr>
              <a:buFontTx/>
              <a:buChar char="•"/>
            </a:pPr>
            <a:r>
              <a:rPr lang="en-US" sz="3700" smtClean="0">
                <a:solidFill>
                  <a:srgbClr val="FFFFFF"/>
                </a:solidFill>
                <a:latin typeface="Arial" charset="0"/>
              </a:rPr>
              <a:t>Webshims Lib</a:t>
            </a:r>
          </a:p>
          <a:p>
            <a:pPr marL="857250" lvl="2" indent="-342900" eaLnBrk="1" hangingPunct="1">
              <a:lnSpc>
                <a:spcPct val="95000"/>
              </a:lnSpc>
              <a:spcBef>
                <a:spcPct val="0"/>
              </a:spcBef>
              <a:buClr>
                <a:srgbClr val="FFFFFF"/>
              </a:buClr>
            </a:pPr>
            <a:r>
              <a:rPr lang="en-US" sz="3300" smtClean="0">
                <a:solidFill>
                  <a:srgbClr val="FFFFFF"/>
                </a:solidFill>
                <a:latin typeface="Arial" charset="0"/>
              </a:rPr>
              <a:t>http://afarkas.github.com/webshim/demos/</a:t>
            </a:r>
          </a:p>
          <a:p>
            <a:pPr marL="457200" lvl="1" indent="-342900" eaLnBrk="1" hangingPunct="1">
              <a:lnSpc>
                <a:spcPct val="95000"/>
              </a:lnSpc>
              <a:spcBef>
                <a:spcPct val="0"/>
              </a:spcBef>
              <a:buClr>
                <a:srgbClr val="FFFFFF"/>
              </a:buClr>
              <a:buFontTx/>
              <a:buChar char="•"/>
            </a:pPr>
            <a:endParaRPr lang="en-US" sz="3700" smtClean="0">
              <a:solidFill>
                <a:srgbClr val="FFFFFF"/>
              </a:solidFill>
              <a:latin typeface="Arial" charset="0"/>
            </a:endParaRPr>
          </a:p>
          <a:p>
            <a:pPr marL="457200" lvl="1" indent="-342900" eaLnBrk="1" hangingPunct="1">
              <a:lnSpc>
                <a:spcPct val="95000"/>
              </a:lnSpc>
              <a:spcBef>
                <a:spcPct val="0"/>
              </a:spcBef>
              <a:buClr>
                <a:srgbClr val="FFFFFF"/>
              </a:buClr>
              <a:buFontTx/>
              <a:buNone/>
            </a:pPr>
            <a:endParaRPr lang="en-US" sz="1800" smtClean="0">
              <a:solidFill>
                <a:srgbClr val="FFFFFF"/>
              </a:solidFill>
              <a:latin typeface="Courier" charset="0"/>
              <a:ea typeface="Courier" charset="0"/>
              <a:cs typeface="Courier"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38914" name="Rectangle 1"/>
          <p:cNvSpPr>
            <a:spLocks noGrp="1" noChangeArrowheads="1"/>
          </p:cNvSpPr>
          <p:nvPr>
            <p:ph type="title"/>
          </p:nvPr>
        </p:nvSpPr>
        <p:spPr>
          <a:xfrm>
            <a:off x="231775" y="288925"/>
            <a:ext cx="9928225" cy="909638"/>
          </a:xfrm>
        </p:spPr>
        <p:txBody>
          <a:bodyPr lIns="0" tIns="0" rIns="0" bIns="0" anchor="t"/>
          <a:lstStyle/>
          <a:p>
            <a:pPr algn="l" eaLnBrk="1" hangingPunct="1">
              <a:lnSpc>
                <a:spcPct val="95000"/>
              </a:lnSpc>
            </a:pPr>
            <a:r>
              <a:rPr lang="en-US" sz="4800" smtClean="0">
                <a:solidFill>
                  <a:srgbClr val="FFFFFF"/>
                </a:solidFill>
                <a:latin typeface="Arial" charset="0"/>
              </a:rPr>
              <a:t>Polyfill in action (Webshim example)</a:t>
            </a:r>
          </a:p>
        </p:txBody>
      </p:sp>
      <p:sp>
        <p:nvSpPr>
          <p:cNvPr id="38915" name="Rectangle 2"/>
          <p:cNvSpPr>
            <a:spLocks noGrp="1" noChangeArrowheads="1"/>
          </p:cNvSpPr>
          <p:nvPr>
            <p:ph type="body" idx="1"/>
          </p:nvPr>
        </p:nvSpPr>
        <p:spPr>
          <a:xfrm>
            <a:off x="246063" y="1522413"/>
            <a:ext cx="9501187" cy="5868987"/>
          </a:xfrm>
        </p:spPr>
        <p:txBody>
          <a:bodyPr lIns="0" tIns="0" rIns="0" bIns="0"/>
          <a:lstStyle/>
          <a:p>
            <a:pPr marL="457200" lvl="1" indent="-342900" eaLnBrk="1" hangingPunct="1">
              <a:lnSpc>
                <a:spcPct val="95000"/>
              </a:lnSpc>
              <a:spcBef>
                <a:spcPct val="0"/>
              </a:spcBef>
              <a:buClr>
                <a:srgbClr val="FFFFFF"/>
              </a:buClr>
              <a:buFontTx/>
              <a:buNone/>
            </a:pPr>
            <a:r>
              <a:rPr lang="en-US" sz="2200" smtClean="0">
                <a:solidFill>
                  <a:srgbClr val="FFFFFF"/>
                </a:solidFill>
                <a:latin typeface="Courier" charset="0"/>
                <a:ea typeface="Courier" charset="0"/>
                <a:cs typeface="Courier" charset="0"/>
              </a:rPr>
              <a:t>&lt;!DOCTYPE html&gt;</a:t>
            </a:r>
          </a:p>
          <a:p>
            <a:pPr marL="457200" lvl="1" indent="-342900" eaLnBrk="1" hangingPunct="1">
              <a:lnSpc>
                <a:spcPct val="95000"/>
              </a:lnSpc>
              <a:spcBef>
                <a:spcPct val="0"/>
              </a:spcBef>
              <a:buClr>
                <a:srgbClr val="FFFFFF"/>
              </a:buClr>
              <a:buFontTx/>
              <a:buNone/>
            </a:pPr>
            <a:r>
              <a:rPr lang="en-US" sz="2200" smtClean="0">
                <a:solidFill>
                  <a:srgbClr val="FFFFFF"/>
                </a:solidFill>
                <a:latin typeface="Courier" charset="0"/>
                <a:ea typeface="Courier" charset="0"/>
                <a:cs typeface="Courier" charset="0"/>
              </a:rPr>
              <a:t>&lt;html&gt;</a:t>
            </a:r>
          </a:p>
          <a:p>
            <a:pPr marL="457200" lvl="1" indent="-342900" eaLnBrk="1" hangingPunct="1">
              <a:lnSpc>
                <a:spcPct val="95000"/>
              </a:lnSpc>
              <a:spcBef>
                <a:spcPct val="0"/>
              </a:spcBef>
              <a:buClr>
                <a:srgbClr val="FFFFFF"/>
              </a:buClr>
              <a:buFontTx/>
              <a:buNone/>
            </a:pPr>
            <a:r>
              <a:rPr lang="en-US" sz="2200" smtClean="0">
                <a:solidFill>
                  <a:srgbClr val="FFFFFF"/>
                </a:solidFill>
                <a:latin typeface="Courier" charset="0"/>
                <a:ea typeface="Courier" charset="0"/>
                <a:cs typeface="Courier" charset="0"/>
              </a:rPr>
              <a:t>&lt;head&gt;</a:t>
            </a:r>
          </a:p>
          <a:p>
            <a:pPr marL="457200" lvl="1" indent="-342900" eaLnBrk="1" hangingPunct="1">
              <a:lnSpc>
                <a:spcPct val="95000"/>
              </a:lnSpc>
              <a:spcBef>
                <a:spcPct val="0"/>
              </a:spcBef>
              <a:buClr>
                <a:srgbClr val="FFFFFF"/>
              </a:buClr>
              <a:buFontTx/>
              <a:buNone/>
            </a:pPr>
            <a:r>
              <a:rPr lang="en-US" sz="2200" smtClean="0">
                <a:solidFill>
                  <a:srgbClr val="FFFFFF"/>
                </a:solidFill>
                <a:latin typeface="Courier" charset="0"/>
                <a:ea typeface="Courier" charset="0"/>
                <a:cs typeface="Courier" charset="0"/>
              </a:rPr>
              <a:t>  &lt;title&gt;Video including polyfill&lt;/title&gt;</a:t>
            </a:r>
          </a:p>
          <a:p>
            <a:pPr marL="457200" lvl="1" indent="-342900" eaLnBrk="1" hangingPunct="1">
              <a:lnSpc>
                <a:spcPct val="95000"/>
              </a:lnSpc>
              <a:spcBef>
                <a:spcPct val="0"/>
              </a:spcBef>
              <a:buClr>
                <a:srgbClr val="FFFFFF"/>
              </a:buClr>
              <a:buFontTx/>
              <a:buNone/>
            </a:pPr>
            <a:r>
              <a:rPr lang="en-US" sz="2200" smtClean="0">
                <a:solidFill>
                  <a:srgbClr val="FFFFFF"/>
                </a:solidFill>
                <a:latin typeface="Courier" charset="0"/>
                <a:ea typeface="Courier" charset="0"/>
                <a:cs typeface="Courier" charset="0"/>
              </a:rPr>
              <a:t>  &lt;script src="scripts/jquery-1.8.2.min.js"&gt;&lt;/script&gt;</a:t>
            </a:r>
          </a:p>
          <a:p>
            <a:pPr marL="457200" lvl="1" indent="-342900" eaLnBrk="1" hangingPunct="1">
              <a:lnSpc>
                <a:spcPct val="95000"/>
              </a:lnSpc>
              <a:spcBef>
                <a:spcPct val="0"/>
              </a:spcBef>
              <a:buClr>
                <a:srgbClr val="FFFFFF"/>
              </a:buClr>
              <a:buFontTx/>
              <a:buNone/>
            </a:pPr>
            <a:r>
              <a:rPr lang="en-US" sz="2200" smtClean="0">
                <a:solidFill>
                  <a:srgbClr val="FFFFFF"/>
                </a:solidFill>
                <a:latin typeface="Courier" charset="0"/>
                <a:ea typeface="Courier" charset="0"/>
                <a:cs typeface="Courier" charset="0"/>
              </a:rPr>
              <a:t>  &lt;script src="scripts/modernizr-custom.js"&gt;&lt;/script&gt;</a:t>
            </a:r>
          </a:p>
          <a:p>
            <a:pPr marL="457200" lvl="1" indent="-342900" eaLnBrk="1" hangingPunct="1">
              <a:lnSpc>
                <a:spcPct val="95000"/>
              </a:lnSpc>
              <a:spcBef>
                <a:spcPct val="0"/>
              </a:spcBef>
              <a:buClr>
                <a:srgbClr val="FFFFFF"/>
              </a:buClr>
              <a:buFontTx/>
              <a:buNone/>
            </a:pPr>
            <a:r>
              <a:rPr lang="en-US" sz="2200" smtClean="0">
                <a:solidFill>
                  <a:srgbClr val="FFFFFF"/>
                </a:solidFill>
                <a:latin typeface="Courier" charset="0"/>
                <a:ea typeface="Courier" charset="0"/>
                <a:cs typeface="Courier" charset="0"/>
              </a:rPr>
              <a:t>  &lt;script src="scripts/webshim/polyfiller.js"&gt;&lt;/script&gt;</a:t>
            </a:r>
          </a:p>
          <a:p>
            <a:pPr marL="457200" lvl="1" indent="-342900" eaLnBrk="1" hangingPunct="1">
              <a:lnSpc>
                <a:spcPct val="95000"/>
              </a:lnSpc>
              <a:spcBef>
                <a:spcPct val="0"/>
              </a:spcBef>
              <a:buClr>
                <a:srgbClr val="FFFFFF"/>
              </a:buClr>
              <a:buFontTx/>
              <a:buNone/>
            </a:pPr>
            <a:r>
              <a:rPr lang="en-US" sz="2200" smtClean="0">
                <a:solidFill>
                  <a:srgbClr val="FFFFFF"/>
                </a:solidFill>
                <a:latin typeface="Courier" charset="0"/>
                <a:ea typeface="Courier" charset="0"/>
                <a:cs typeface="Courier" charset="0"/>
              </a:rPr>
              <a:t>  &lt;script&gt;</a:t>
            </a:r>
          </a:p>
          <a:p>
            <a:pPr marL="457200" lvl="1" indent="-342900" eaLnBrk="1" hangingPunct="1">
              <a:lnSpc>
                <a:spcPct val="95000"/>
              </a:lnSpc>
              <a:spcBef>
                <a:spcPct val="0"/>
              </a:spcBef>
              <a:buClr>
                <a:srgbClr val="FFFFFF"/>
              </a:buClr>
              <a:buFontTx/>
              <a:buNone/>
            </a:pPr>
            <a:r>
              <a:rPr lang="en-US" sz="2200" smtClean="0">
                <a:solidFill>
                  <a:srgbClr val="FFFFFF"/>
                </a:solidFill>
                <a:latin typeface="Courier" charset="0"/>
                <a:ea typeface="Courier" charset="0"/>
                <a:cs typeface="Courier" charset="0"/>
              </a:rPr>
              <a:t>    $.webshims.polyfill('mediaelement');</a:t>
            </a:r>
          </a:p>
          <a:p>
            <a:pPr marL="457200" lvl="1" indent="-342900" eaLnBrk="1" hangingPunct="1">
              <a:lnSpc>
                <a:spcPct val="95000"/>
              </a:lnSpc>
              <a:spcBef>
                <a:spcPct val="0"/>
              </a:spcBef>
              <a:buClr>
                <a:srgbClr val="FFFFFF"/>
              </a:buClr>
              <a:buFontTx/>
              <a:buNone/>
            </a:pPr>
            <a:r>
              <a:rPr lang="en-US" sz="2200" smtClean="0">
                <a:solidFill>
                  <a:srgbClr val="FFFFFF"/>
                </a:solidFill>
                <a:latin typeface="Courier" charset="0"/>
                <a:ea typeface="Courier" charset="0"/>
                <a:cs typeface="Courier" charset="0"/>
              </a:rPr>
              <a:t>  &lt;/script&gt;</a:t>
            </a:r>
          </a:p>
          <a:p>
            <a:pPr marL="457200" lvl="1" indent="-342900" eaLnBrk="1" hangingPunct="1">
              <a:lnSpc>
                <a:spcPct val="95000"/>
              </a:lnSpc>
              <a:spcBef>
                <a:spcPct val="0"/>
              </a:spcBef>
              <a:buClr>
                <a:srgbClr val="FFFFFF"/>
              </a:buClr>
              <a:buFontTx/>
              <a:buNone/>
            </a:pPr>
            <a:r>
              <a:rPr lang="en-US" sz="2200" smtClean="0">
                <a:solidFill>
                  <a:srgbClr val="FFFFFF"/>
                </a:solidFill>
                <a:latin typeface="Courier" charset="0"/>
                <a:ea typeface="Courier" charset="0"/>
                <a:cs typeface="Courier" charset="0"/>
              </a:rPr>
              <a:t>&lt;/head&gt;</a:t>
            </a:r>
          </a:p>
          <a:p>
            <a:pPr marL="457200" lvl="1" indent="-342900" eaLnBrk="1" hangingPunct="1">
              <a:lnSpc>
                <a:spcPct val="95000"/>
              </a:lnSpc>
              <a:spcBef>
                <a:spcPct val="0"/>
              </a:spcBef>
              <a:buClr>
                <a:srgbClr val="FFFFFF"/>
              </a:buClr>
              <a:buFontTx/>
              <a:buNone/>
            </a:pPr>
            <a:r>
              <a:rPr lang="en-US" sz="2200" smtClean="0">
                <a:solidFill>
                  <a:srgbClr val="FFFFFF"/>
                </a:solidFill>
                <a:latin typeface="Courier" charset="0"/>
                <a:ea typeface="Courier" charset="0"/>
                <a:cs typeface="Courier" charset="0"/>
              </a:rPr>
              <a:t>&lt;body&gt;</a:t>
            </a:r>
          </a:p>
          <a:p>
            <a:pPr marL="457200" lvl="1" indent="-342900" eaLnBrk="1" hangingPunct="1">
              <a:lnSpc>
                <a:spcPct val="95000"/>
              </a:lnSpc>
              <a:spcBef>
                <a:spcPct val="0"/>
              </a:spcBef>
              <a:buClr>
                <a:srgbClr val="FFFFFF"/>
              </a:buClr>
              <a:buFontTx/>
              <a:buNone/>
            </a:pPr>
            <a:r>
              <a:rPr lang="en-US" sz="2200" smtClean="0">
                <a:solidFill>
                  <a:srgbClr val="FFFFFF"/>
                </a:solidFill>
                <a:latin typeface="Courier" charset="0"/>
                <a:ea typeface="Courier" charset="0"/>
                <a:cs typeface="Courier" charset="0"/>
              </a:rPr>
              <a:t>  &lt;video width="480" height="360" controls="controls"&gt;</a:t>
            </a:r>
          </a:p>
          <a:p>
            <a:pPr marL="457200" lvl="1" indent="-342900" eaLnBrk="1" hangingPunct="1">
              <a:lnSpc>
                <a:spcPct val="95000"/>
              </a:lnSpc>
              <a:spcBef>
                <a:spcPct val="0"/>
              </a:spcBef>
              <a:buClr>
                <a:srgbClr val="FFFFFF"/>
              </a:buClr>
              <a:buFontTx/>
              <a:buNone/>
            </a:pPr>
            <a:r>
              <a:rPr lang="en-US" sz="2200" smtClean="0">
                <a:solidFill>
                  <a:srgbClr val="FFFFFF"/>
                </a:solidFill>
                <a:latin typeface="Courier" charset="0"/>
                <a:ea typeface="Courier" charset="0"/>
                <a:cs typeface="Courier" charset="0"/>
              </a:rPr>
              <a:t>    &lt;source src="Video.mp4" type="video/mp4"&gt;</a:t>
            </a:r>
          </a:p>
          <a:p>
            <a:pPr marL="457200" lvl="1" indent="-342900" eaLnBrk="1" hangingPunct="1">
              <a:lnSpc>
                <a:spcPct val="95000"/>
              </a:lnSpc>
              <a:spcBef>
                <a:spcPct val="0"/>
              </a:spcBef>
              <a:buClr>
                <a:srgbClr val="FFFFFF"/>
              </a:buClr>
              <a:buFontTx/>
              <a:buNone/>
            </a:pPr>
            <a:r>
              <a:rPr lang="en-US" sz="2200" smtClean="0">
                <a:solidFill>
                  <a:srgbClr val="FFFFFF"/>
                </a:solidFill>
                <a:latin typeface="Courier" charset="0"/>
                <a:ea typeface="Courier" charset="0"/>
                <a:cs typeface="Courier" charset="0"/>
              </a:rPr>
              <a:t>    &lt;source src="Video.webm" type="video/webm"&gt;	</a:t>
            </a:r>
          </a:p>
          <a:p>
            <a:pPr marL="457200" lvl="1" indent="-342900" eaLnBrk="1" hangingPunct="1">
              <a:lnSpc>
                <a:spcPct val="95000"/>
              </a:lnSpc>
              <a:spcBef>
                <a:spcPct val="0"/>
              </a:spcBef>
              <a:buClr>
                <a:srgbClr val="FFFFFF"/>
              </a:buClr>
              <a:buFontTx/>
              <a:buNone/>
            </a:pPr>
            <a:r>
              <a:rPr lang="en-US" sz="2200" smtClean="0">
                <a:solidFill>
                  <a:srgbClr val="FFFFFF"/>
                </a:solidFill>
                <a:latin typeface="Courier" charset="0"/>
                <a:ea typeface="Courier" charset="0"/>
                <a:cs typeface="Courier" charset="0"/>
              </a:rPr>
              <a:t>  &lt;/video&gt;</a:t>
            </a:r>
          </a:p>
          <a:p>
            <a:pPr marL="457200" lvl="1" indent="-342900" eaLnBrk="1" hangingPunct="1">
              <a:lnSpc>
                <a:spcPct val="95000"/>
              </a:lnSpc>
              <a:spcBef>
                <a:spcPct val="0"/>
              </a:spcBef>
              <a:buClr>
                <a:srgbClr val="FFFFFF"/>
              </a:buClr>
              <a:buFontTx/>
              <a:buNone/>
            </a:pPr>
            <a:r>
              <a:rPr lang="en-US" sz="2200" smtClean="0">
                <a:solidFill>
                  <a:srgbClr val="FFFFFF"/>
                </a:solidFill>
                <a:latin typeface="Courier" charset="0"/>
                <a:ea typeface="Courier" charset="0"/>
                <a:cs typeface="Courier" charset="0"/>
              </a:rPr>
              <a:t>&lt;/body&gt;</a:t>
            </a:r>
          </a:p>
          <a:p>
            <a:pPr marL="457200" lvl="1" indent="-342900" eaLnBrk="1" hangingPunct="1">
              <a:lnSpc>
                <a:spcPct val="95000"/>
              </a:lnSpc>
              <a:spcBef>
                <a:spcPct val="0"/>
              </a:spcBef>
              <a:buClr>
                <a:srgbClr val="FFFFFF"/>
              </a:buClr>
              <a:buFontTx/>
              <a:buNone/>
            </a:pPr>
            <a:r>
              <a:rPr lang="en-US" sz="2200" smtClean="0">
                <a:solidFill>
                  <a:srgbClr val="FFFFFF"/>
                </a:solidFill>
                <a:latin typeface="Courier" charset="0"/>
                <a:ea typeface="Courier" charset="0"/>
                <a:cs typeface="Courier" charset="0"/>
              </a:rPr>
              <a:t>&lt;/html&gt;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28638" y="423863"/>
            <a:ext cx="9144000" cy="762000"/>
          </a:xfrm>
        </p:spPr>
        <p:txBody>
          <a:bodyPr rtlCol="0">
            <a:normAutofit fontScale="90000"/>
          </a:bodyPr>
          <a:lstStyle/>
          <a:p>
            <a:pPr eaLnBrk="1" fontAlgn="auto" hangingPunct="1">
              <a:spcAft>
                <a:spcPts val="0"/>
              </a:spcAft>
              <a:defRPr/>
            </a:pPr>
            <a:r>
              <a:rPr lang="en-US" sz="4000" dirty="0" smtClean="0"/>
              <a:t>HTML5 &amp; mobile development frameworks</a:t>
            </a:r>
            <a:endParaRPr lang="en-US" sz="4000" dirty="0"/>
          </a:p>
        </p:txBody>
      </p:sp>
      <p:pic>
        <p:nvPicPr>
          <p:cNvPr id="39939" name="Picture 2"/>
          <p:cNvPicPr>
            <a:picLocks noChangeAspect="1" noChangeArrowheads="1"/>
          </p:cNvPicPr>
          <p:nvPr/>
        </p:nvPicPr>
        <p:blipFill>
          <a:blip r:embed="rId2"/>
          <a:srcRect/>
          <a:stretch>
            <a:fillRect/>
          </a:stretch>
        </p:blipFill>
        <p:spPr bwMode="auto">
          <a:xfrm>
            <a:off x="2032000" y="1778000"/>
            <a:ext cx="2697163" cy="882650"/>
          </a:xfrm>
          <a:prstGeom prst="rect">
            <a:avLst/>
          </a:prstGeom>
          <a:noFill/>
          <a:ln w="9525">
            <a:noFill/>
            <a:miter lim="800000"/>
            <a:headEnd/>
            <a:tailEnd/>
          </a:ln>
        </p:spPr>
      </p:pic>
      <p:pic>
        <p:nvPicPr>
          <p:cNvPr id="39940" name="Picture 3"/>
          <p:cNvPicPr>
            <a:picLocks noChangeAspect="1" noChangeArrowheads="1"/>
          </p:cNvPicPr>
          <p:nvPr/>
        </p:nvPicPr>
        <p:blipFill>
          <a:blip r:embed="rId3"/>
          <a:srcRect/>
          <a:stretch>
            <a:fillRect/>
          </a:stretch>
        </p:blipFill>
        <p:spPr bwMode="auto">
          <a:xfrm>
            <a:off x="2033588" y="2886075"/>
            <a:ext cx="2697162" cy="1254125"/>
          </a:xfrm>
          <a:prstGeom prst="rect">
            <a:avLst/>
          </a:prstGeom>
          <a:noFill/>
          <a:ln w="9525">
            <a:noFill/>
            <a:miter lim="800000"/>
            <a:headEnd/>
            <a:tailEnd/>
          </a:ln>
        </p:spPr>
      </p:pic>
      <p:pic>
        <p:nvPicPr>
          <p:cNvPr id="39941" name="Picture 5"/>
          <p:cNvPicPr>
            <a:picLocks noChangeAspect="1" noChangeArrowheads="1"/>
          </p:cNvPicPr>
          <p:nvPr/>
        </p:nvPicPr>
        <p:blipFill>
          <a:blip r:embed="rId4"/>
          <a:srcRect/>
          <a:stretch>
            <a:fillRect/>
          </a:stretch>
        </p:blipFill>
        <p:spPr bwMode="auto">
          <a:xfrm>
            <a:off x="2033588" y="4394200"/>
            <a:ext cx="2662237" cy="1044575"/>
          </a:xfrm>
          <a:prstGeom prst="rect">
            <a:avLst/>
          </a:prstGeom>
          <a:noFill/>
          <a:ln w="9525">
            <a:noFill/>
            <a:miter lim="800000"/>
            <a:headEnd/>
            <a:tailEnd/>
          </a:ln>
        </p:spPr>
      </p:pic>
      <p:pic>
        <p:nvPicPr>
          <p:cNvPr id="39942" name="Picture 6"/>
          <p:cNvPicPr>
            <a:picLocks noChangeAspect="1" noChangeArrowheads="1"/>
          </p:cNvPicPr>
          <p:nvPr/>
        </p:nvPicPr>
        <p:blipFill>
          <a:blip r:embed="rId5"/>
          <a:srcRect/>
          <a:stretch>
            <a:fillRect/>
          </a:stretch>
        </p:blipFill>
        <p:spPr bwMode="auto">
          <a:xfrm>
            <a:off x="2033588" y="5953125"/>
            <a:ext cx="2662237" cy="774700"/>
          </a:xfrm>
          <a:prstGeom prst="rect">
            <a:avLst/>
          </a:prstGeom>
          <a:noFill/>
          <a:ln w="9525">
            <a:noFill/>
            <a:miter lim="800000"/>
            <a:headEnd/>
            <a:tailEnd/>
          </a:ln>
        </p:spPr>
      </p:pic>
      <p:pic>
        <p:nvPicPr>
          <p:cNvPr id="39943" name="Picture 2"/>
          <p:cNvPicPr>
            <a:picLocks noChangeAspect="1" noChangeArrowheads="1"/>
          </p:cNvPicPr>
          <p:nvPr/>
        </p:nvPicPr>
        <p:blipFill>
          <a:blip r:embed="rId6"/>
          <a:srcRect/>
          <a:stretch>
            <a:fillRect/>
          </a:stretch>
        </p:blipFill>
        <p:spPr bwMode="auto">
          <a:xfrm>
            <a:off x="5075238" y="1758950"/>
            <a:ext cx="2952750" cy="920750"/>
          </a:xfrm>
          <a:prstGeom prst="rect">
            <a:avLst/>
          </a:prstGeom>
          <a:noFill/>
          <a:ln w="9525">
            <a:noFill/>
            <a:miter lim="800000"/>
            <a:headEnd/>
            <a:tailEnd/>
          </a:ln>
        </p:spPr>
      </p:pic>
      <p:pic>
        <p:nvPicPr>
          <p:cNvPr id="39944" name="Picture 3"/>
          <p:cNvPicPr>
            <a:picLocks noChangeAspect="1" noChangeArrowheads="1"/>
          </p:cNvPicPr>
          <p:nvPr/>
        </p:nvPicPr>
        <p:blipFill>
          <a:blip r:embed="rId7"/>
          <a:srcRect/>
          <a:stretch>
            <a:fillRect/>
          </a:stretch>
        </p:blipFill>
        <p:spPr bwMode="auto">
          <a:xfrm>
            <a:off x="5075238" y="2998788"/>
            <a:ext cx="2782887" cy="836612"/>
          </a:xfrm>
          <a:prstGeom prst="rect">
            <a:avLst/>
          </a:prstGeom>
          <a:noFill/>
          <a:ln w="9525">
            <a:noFill/>
            <a:miter lim="800000"/>
            <a:headEnd/>
            <a:tailEnd/>
          </a:ln>
        </p:spPr>
      </p:pic>
      <p:pic>
        <p:nvPicPr>
          <p:cNvPr id="39945" name="Picture 4"/>
          <p:cNvPicPr>
            <a:picLocks noChangeAspect="1" noChangeArrowheads="1"/>
          </p:cNvPicPr>
          <p:nvPr/>
        </p:nvPicPr>
        <p:blipFill>
          <a:blip r:embed="rId8"/>
          <a:srcRect/>
          <a:stretch>
            <a:fillRect/>
          </a:stretch>
        </p:blipFill>
        <p:spPr bwMode="auto">
          <a:xfrm>
            <a:off x="5097463" y="5588000"/>
            <a:ext cx="2686050" cy="1106488"/>
          </a:xfrm>
          <a:prstGeom prst="rect">
            <a:avLst/>
          </a:prstGeom>
          <a:noFill/>
          <a:ln w="9525">
            <a:noFill/>
            <a:miter lim="800000"/>
            <a:headEnd/>
            <a:tailEnd/>
          </a:ln>
        </p:spPr>
      </p:pic>
      <p:pic>
        <p:nvPicPr>
          <p:cNvPr id="39946" name="Picture 6"/>
          <p:cNvPicPr>
            <a:picLocks noChangeAspect="1" noChangeArrowheads="1"/>
          </p:cNvPicPr>
          <p:nvPr/>
        </p:nvPicPr>
        <p:blipFill>
          <a:blip r:embed="rId9"/>
          <a:srcRect/>
          <a:stretch>
            <a:fillRect/>
          </a:stretch>
        </p:blipFill>
        <p:spPr bwMode="auto">
          <a:xfrm>
            <a:off x="5100638" y="4330700"/>
            <a:ext cx="922337" cy="909638"/>
          </a:xfrm>
          <a:prstGeom prst="rect">
            <a:avLst/>
          </a:prstGeom>
          <a:noFill/>
          <a:ln w="9525">
            <a:noFill/>
            <a:miter lim="800000"/>
            <a:headEnd/>
            <a:tailEnd/>
          </a:ln>
        </p:spPr>
      </p:pic>
      <p:pic>
        <p:nvPicPr>
          <p:cNvPr id="39947" name="Picture 7"/>
          <p:cNvPicPr>
            <a:picLocks noChangeAspect="1" noChangeArrowheads="1"/>
          </p:cNvPicPr>
          <p:nvPr/>
        </p:nvPicPr>
        <p:blipFill>
          <a:blip r:embed="rId10"/>
          <a:srcRect/>
          <a:stretch>
            <a:fillRect/>
          </a:stretch>
        </p:blipFill>
        <p:spPr bwMode="auto">
          <a:xfrm>
            <a:off x="5999163" y="4441825"/>
            <a:ext cx="811212" cy="6873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247650" y="304800"/>
            <a:ext cx="9664700" cy="914400"/>
          </a:xfrm>
        </p:spPr>
        <p:txBody>
          <a:bodyPr lIns="0" tIns="0" rIns="0" bIns="0" anchor="t"/>
          <a:lstStyle/>
          <a:p>
            <a:pPr algn="l" eaLnBrk="1" hangingPunct="1">
              <a:lnSpc>
                <a:spcPct val="95000"/>
              </a:lnSpc>
            </a:pPr>
            <a:r>
              <a:rPr lang="en-US" sz="4800" smtClean="0">
                <a:solidFill>
                  <a:srgbClr val="FFFFFF"/>
                </a:solidFill>
                <a:latin typeface="Verdana" charset="0"/>
              </a:rPr>
              <a:t>twitter #hashtag</a:t>
            </a:r>
          </a:p>
        </p:txBody>
      </p:sp>
      <p:sp>
        <p:nvSpPr>
          <p:cNvPr id="15363" name="Rectangle 2"/>
          <p:cNvSpPr>
            <a:spLocks noGrp="1" noChangeArrowheads="1"/>
          </p:cNvSpPr>
          <p:nvPr>
            <p:ph type="body" idx="1"/>
          </p:nvPr>
        </p:nvSpPr>
        <p:spPr>
          <a:xfrm>
            <a:off x="246063" y="1519238"/>
            <a:ext cx="9710737" cy="4886325"/>
          </a:xfrm>
        </p:spPr>
        <p:txBody>
          <a:bodyPr lIns="0" tIns="0" rIns="0" bIns="0"/>
          <a:lstStyle/>
          <a:p>
            <a:pPr marL="457200" lvl="1" indent="-342900" eaLnBrk="1" hangingPunct="1">
              <a:lnSpc>
                <a:spcPct val="95000"/>
              </a:lnSpc>
              <a:spcBef>
                <a:spcPct val="0"/>
              </a:spcBef>
              <a:buClr>
                <a:srgbClr val="FFFFFF"/>
              </a:buClr>
              <a:buFontTx/>
              <a:buNone/>
            </a:pPr>
            <a:endParaRPr lang="en-US" sz="3700" smtClean="0">
              <a:solidFill>
                <a:srgbClr val="FFFFFF"/>
              </a:solidFill>
              <a:latin typeface="Arial" charset="0"/>
            </a:endParaRPr>
          </a:p>
          <a:p>
            <a:pPr marL="457200" lvl="1" indent="-342900" eaLnBrk="1" hangingPunct="1">
              <a:lnSpc>
                <a:spcPct val="95000"/>
              </a:lnSpc>
              <a:spcBef>
                <a:spcPct val="0"/>
              </a:spcBef>
              <a:buClr>
                <a:srgbClr val="FFFFFF"/>
              </a:buClr>
              <a:buFontTx/>
              <a:buNone/>
            </a:pPr>
            <a:endParaRPr lang="en-US" sz="3700" smtClean="0">
              <a:solidFill>
                <a:srgbClr val="FFFFFF"/>
              </a:solidFill>
              <a:latin typeface="Arial" charset="0"/>
            </a:endParaRPr>
          </a:p>
          <a:p>
            <a:pPr marL="457200" lvl="1" indent="-342900" eaLnBrk="1" hangingPunct="1">
              <a:lnSpc>
                <a:spcPct val="95000"/>
              </a:lnSpc>
              <a:spcBef>
                <a:spcPct val="0"/>
              </a:spcBef>
              <a:buClr>
                <a:srgbClr val="FFFFFF"/>
              </a:buClr>
              <a:buFontTx/>
              <a:buNone/>
            </a:pPr>
            <a:endParaRPr lang="en-US" sz="4000" smtClean="0">
              <a:solidFill>
                <a:srgbClr val="FFFFFF"/>
              </a:solidFill>
              <a:latin typeface="Verdana" charset="0"/>
            </a:endParaRPr>
          </a:p>
          <a:p>
            <a:pPr marL="457200" lvl="1" indent="-342900" algn="ctr" eaLnBrk="1" hangingPunct="1">
              <a:lnSpc>
                <a:spcPct val="95000"/>
              </a:lnSpc>
              <a:spcBef>
                <a:spcPct val="0"/>
              </a:spcBef>
              <a:buClr>
                <a:srgbClr val="FFFFFF"/>
              </a:buClr>
              <a:buFontTx/>
              <a:buNone/>
            </a:pPr>
            <a:r>
              <a:rPr lang="en-US" sz="7200" smtClean="0">
                <a:solidFill>
                  <a:srgbClr val="FFFFFF"/>
                </a:solidFill>
                <a:latin typeface="Verdana" charset="0"/>
              </a:rPr>
              <a:t>#litahtml5</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body" idx="1"/>
          </p:nvPr>
        </p:nvSpPr>
        <p:spPr>
          <a:xfrm>
            <a:off x="203200" y="7086600"/>
            <a:ext cx="9677400" cy="533400"/>
          </a:xfrm>
        </p:spPr>
        <p:txBody>
          <a:bodyPr lIns="0" tIns="0" rIns="0" bIns="0"/>
          <a:lstStyle/>
          <a:p>
            <a:pPr marL="457200" lvl="1" indent="-342900" algn="ctr" eaLnBrk="1" hangingPunct="1">
              <a:lnSpc>
                <a:spcPct val="95000"/>
              </a:lnSpc>
              <a:spcBef>
                <a:spcPct val="0"/>
              </a:spcBef>
              <a:buClr>
                <a:srgbClr val="FFFFFF"/>
              </a:buClr>
              <a:buFontTx/>
              <a:buNone/>
            </a:pPr>
            <a:r>
              <a:rPr lang="en-US" smtClean="0">
                <a:solidFill>
                  <a:srgbClr val="FFFFFF"/>
                </a:solidFill>
                <a:latin typeface="Arial" charset="0"/>
              </a:rPr>
              <a:t>view-source:http://findit.library.gwu.edu/item/3449994</a:t>
            </a:r>
          </a:p>
        </p:txBody>
      </p:sp>
      <p:pic>
        <p:nvPicPr>
          <p:cNvPr id="40963" name="Picture 4" descr="gwu-microdata.jpg"/>
          <p:cNvPicPr>
            <a:picLocks noChangeAspect="1"/>
          </p:cNvPicPr>
          <p:nvPr/>
        </p:nvPicPr>
        <p:blipFill>
          <a:blip r:embed="rId2"/>
          <a:srcRect/>
          <a:stretch>
            <a:fillRect/>
          </a:stretch>
        </p:blipFill>
        <p:spPr bwMode="auto">
          <a:xfrm>
            <a:off x="0" y="36513"/>
            <a:ext cx="10160000" cy="69738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41986" name="Rectangle 1"/>
          <p:cNvSpPr>
            <a:spLocks noGrp="1" noChangeArrowheads="1"/>
          </p:cNvSpPr>
          <p:nvPr>
            <p:ph type="title"/>
          </p:nvPr>
        </p:nvSpPr>
        <p:spPr>
          <a:xfrm>
            <a:off x="231775" y="288925"/>
            <a:ext cx="9659938" cy="909638"/>
          </a:xfrm>
        </p:spPr>
        <p:txBody>
          <a:bodyPr lIns="0" tIns="0" rIns="0" bIns="0" anchor="t"/>
          <a:lstStyle/>
          <a:p>
            <a:pPr algn="l" eaLnBrk="1" hangingPunct="1">
              <a:lnSpc>
                <a:spcPct val="95000"/>
              </a:lnSpc>
            </a:pPr>
            <a:r>
              <a:rPr lang="en-US" sz="4800" smtClean="0">
                <a:solidFill>
                  <a:srgbClr val="FFFFFF"/>
                </a:solidFill>
                <a:latin typeface="Verdana" charset="0"/>
              </a:rPr>
              <a:t>HTML5 right now? IE?</a:t>
            </a:r>
          </a:p>
        </p:txBody>
      </p:sp>
      <p:sp>
        <p:nvSpPr>
          <p:cNvPr id="41987" name="Rectangle 2"/>
          <p:cNvSpPr>
            <a:spLocks noGrp="1" noChangeArrowheads="1"/>
          </p:cNvSpPr>
          <p:nvPr>
            <p:ph type="body" idx="1"/>
          </p:nvPr>
        </p:nvSpPr>
        <p:spPr>
          <a:xfrm>
            <a:off x="246063" y="1295400"/>
            <a:ext cx="9501187" cy="6324600"/>
          </a:xfrm>
        </p:spPr>
        <p:txBody>
          <a:bodyPr lIns="0" tIns="0" rIns="0" bIns="0"/>
          <a:lstStyle/>
          <a:p>
            <a:pPr marL="457200" lvl="1" indent="-342900" eaLnBrk="1" hangingPunct="1">
              <a:lnSpc>
                <a:spcPct val="95000"/>
              </a:lnSpc>
              <a:spcBef>
                <a:spcPct val="0"/>
              </a:spcBef>
              <a:buClr>
                <a:srgbClr val="FFFFFF"/>
              </a:buClr>
              <a:buFontTx/>
              <a:buNone/>
            </a:pPr>
            <a:r>
              <a:rPr lang="en-US" sz="2400" smtClean="0">
                <a:solidFill>
                  <a:srgbClr val="FFFFFF"/>
                </a:solidFill>
                <a:latin typeface="Courier" charset="0"/>
                <a:ea typeface="Courier" charset="0"/>
                <a:cs typeface="Courier" charset="0"/>
              </a:rPr>
              <a:t>&lt;!DOCTYPE html&gt;</a:t>
            </a:r>
          </a:p>
          <a:p>
            <a:pPr marL="457200" lvl="1" indent="-342900" eaLnBrk="1" hangingPunct="1">
              <a:lnSpc>
                <a:spcPct val="95000"/>
              </a:lnSpc>
              <a:spcBef>
                <a:spcPct val="0"/>
              </a:spcBef>
              <a:buClr>
                <a:srgbClr val="FFFFFF"/>
              </a:buClr>
              <a:buFontTx/>
              <a:buNone/>
            </a:pPr>
            <a:r>
              <a:rPr lang="en-US" sz="2400" smtClean="0">
                <a:solidFill>
                  <a:srgbClr val="FFFFFF"/>
                </a:solidFill>
                <a:latin typeface="Courier" charset="0"/>
                <a:ea typeface="Courier" charset="0"/>
                <a:cs typeface="Courier" charset="0"/>
              </a:rPr>
              <a:t>&lt;html lang="en”&gt;</a:t>
            </a:r>
          </a:p>
          <a:p>
            <a:pPr marL="457200" lvl="1" indent="-342900" eaLnBrk="1" hangingPunct="1">
              <a:lnSpc>
                <a:spcPct val="95000"/>
              </a:lnSpc>
              <a:spcBef>
                <a:spcPct val="0"/>
              </a:spcBef>
              <a:buClr>
                <a:srgbClr val="FFFFFF"/>
              </a:buClr>
              <a:buFontTx/>
              <a:buNone/>
            </a:pPr>
            <a:r>
              <a:rPr lang="en-US" sz="2400" smtClean="0">
                <a:solidFill>
                  <a:srgbClr val="FFFFFF"/>
                </a:solidFill>
                <a:latin typeface="Courier" charset="0"/>
                <a:ea typeface="Courier" charset="0"/>
                <a:cs typeface="Courier" charset="0"/>
              </a:rPr>
              <a:t>&lt;head&gt;</a:t>
            </a:r>
          </a:p>
          <a:p>
            <a:pPr marL="457200" lvl="1" indent="-342900" eaLnBrk="1" hangingPunct="1">
              <a:lnSpc>
                <a:spcPct val="95000"/>
              </a:lnSpc>
              <a:spcBef>
                <a:spcPct val="0"/>
              </a:spcBef>
              <a:buClr>
                <a:srgbClr val="FFFFFF"/>
              </a:buClr>
              <a:buFontTx/>
              <a:buNone/>
            </a:pPr>
            <a:r>
              <a:rPr lang="en-US" sz="2400" smtClean="0">
                <a:solidFill>
                  <a:srgbClr val="FFFFFF"/>
                </a:solidFill>
                <a:latin typeface="Courier" charset="0"/>
                <a:ea typeface="Courier" charset="0"/>
                <a:cs typeface="Courier" charset="0"/>
              </a:rPr>
              <a:t>&lt;meta charset="utf-8" /&gt;</a:t>
            </a:r>
          </a:p>
          <a:p>
            <a:pPr marL="457200" lvl="1" indent="-342900" eaLnBrk="1" hangingPunct="1">
              <a:lnSpc>
                <a:spcPct val="95000"/>
              </a:lnSpc>
              <a:spcBef>
                <a:spcPct val="0"/>
              </a:spcBef>
              <a:buClr>
                <a:srgbClr val="FFFFFF"/>
              </a:buClr>
              <a:buFontTx/>
              <a:buNone/>
            </a:pPr>
            <a:r>
              <a:rPr lang="en-US" sz="2400" smtClean="0">
                <a:solidFill>
                  <a:srgbClr val="FFFFFF"/>
                </a:solidFill>
                <a:latin typeface="Courier" charset="0"/>
                <a:ea typeface="Courier" charset="0"/>
                <a:cs typeface="Courier" charset="0"/>
              </a:rPr>
              <a:t>&lt;title&gt;HTML5 right now&lt;/title&gt;</a:t>
            </a:r>
          </a:p>
          <a:p>
            <a:pPr marL="457200" lvl="1" indent="-342900" eaLnBrk="1" hangingPunct="1">
              <a:lnSpc>
                <a:spcPct val="95000"/>
              </a:lnSpc>
              <a:spcBef>
                <a:spcPct val="0"/>
              </a:spcBef>
              <a:buClr>
                <a:srgbClr val="FFFFFF"/>
              </a:buClr>
              <a:buFontTx/>
              <a:buNone/>
            </a:pPr>
            <a:r>
              <a:rPr lang="en-US" sz="2400" smtClean="0">
                <a:solidFill>
                  <a:srgbClr val="FFFFFF"/>
                </a:solidFill>
                <a:latin typeface="Courier" charset="0"/>
                <a:ea typeface="Courier" charset="0"/>
                <a:cs typeface="Courier" charset="0"/>
              </a:rPr>
              <a:t>&lt;!--[if IE]&gt;</a:t>
            </a:r>
          </a:p>
          <a:p>
            <a:pPr marL="457200" lvl="1" indent="-342900" eaLnBrk="1" hangingPunct="1">
              <a:lnSpc>
                <a:spcPct val="95000"/>
              </a:lnSpc>
              <a:spcBef>
                <a:spcPct val="0"/>
              </a:spcBef>
              <a:buClr>
                <a:srgbClr val="FFFFFF"/>
              </a:buClr>
              <a:buFontTx/>
              <a:buNone/>
            </a:pPr>
            <a:r>
              <a:rPr lang="en-US" sz="2400" smtClean="0">
                <a:solidFill>
                  <a:srgbClr val="FFFFFF"/>
                </a:solidFill>
                <a:latin typeface="Courier" charset="0"/>
                <a:ea typeface="Courier" charset="0"/>
                <a:cs typeface="Courier" charset="0"/>
              </a:rPr>
              <a:t>&lt;script src="http://html5shiv.googlecode.com/svn/trunk/html5.js"&gt;&lt;/script&gt;</a:t>
            </a:r>
          </a:p>
          <a:p>
            <a:pPr marL="457200" lvl="1" indent="-342900" eaLnBrk="1" hangingPunct="1">
              <a:lnSpc>
                <a:spcPct val="95000"/>
              </a:lnSpc>
              <a:spcBef>
                <a:spcPct val="0"/>
              </a:spcBef>
              <a:buClr>
                <a:srgbClr val="FFFFFF"/>
              </a:buClr>
              <a:buFontTx/>
              <a:buNone/>
            </a:pPr>
            <a:r>
              <a:rPr lang="en-US" sz="2400" smtClean="0">
                <a:solidFill>
                  <a:srgbClr val="FFFFFF"/>
                </a:solidFill>
                <a:latin typeface="Courier" charset="0"/>
                <a:ea typeface="Courier" charset="0"/>
                <a:cs typeface="Courier" charset="0"/>
              </a:rPr>
              <a:t>&lt;![endif]</a:t>
            </a:r>
            <a:r>
              <a:rPr lang="en-US" sz="2400" smtClean="0">
                <a:solidFill>
                  <a:srgbClr val="FFFFFF"/>
                </a:solidFill>
                <a:latin typeface="Courier" charset="0"/>
                <a:ea typeface="Courier" charset="0"/>
                <a:cs typeface="Courier" charset="0"/>
                <a:sym typeface="Wingdings" charset="2"/>
              </a:rPr>
              <a:t>--&gt;</a:t>
            </a:r>
          </a:p>
          <a:p>
            <a:pPr marL="457200" lvl="1" indent="-342900" eaLnBrk="1" hangingPunct="1">
              <a:lnSpc>
                <a:spcPct val="95000"/>
              </a:lnSpc>
              <a:spcBef>
                <a:spcPct val="0"/>
              </a:spcBef>
              <a:buClr>
                <a:srgbClr val="FFFFFF"/>
              </a:buClr>
              <a:buFontTx/>
              <a:buNone/>
            </a:pPr>
            <a:r>
              <a:rPr lang="en-US" sz="2400" smtClean="0">
                <a:solidFill>
                  <a:srgbClr val="FFFFFF"/>
                </a:solidFill>
                <a:latin typeface="Courier" charset="0"/>
                <a:ea typeface="Courier" charset="0"/>
                <a:cs typeface="Courier" charset="0"/>
              </a:rPr>
              <a:t>&lt;style&gt;</a:t>
            </a:r>
          </a:p>
          <a:p>
            <a:pPr marL="457200" lvl="1" indent="-342900" eaLnBrk="1" hangingPunct="1">
              <a:lnSpc>
                <a:spcPct val="95000"/>
              </a:lnSpc>
              <a:spcBef>
                <a:spcPct val="0"/>
              </a:spcBef>
              <a:buClr>
                <a:srgbClr val="FFFFFF"/>
              </a:buClr>
              <a:buFontTx/>
              <a:buNone/>
            </a:pPr>
            <a:r>
              <a:rPr lang="en-US" sz="2400" smtClean="0">
                <a:solidFill>
                  <a:srgbClr val="FFFFFF"/>
                </a:solidFill>
                <a:latin typeface="Courier" charset="0"/>
                <a:ea typeface="Courier" charset="0"/>
                <a:cs typeface="Courier" charset="0"/>
              </a:rPr>
              <a:t>article, aside, figure, footer, header, hgroup, menu, nav, section {display:block;}</a:t>
            </a:r>
          </a:p>
          <a:p>
            <a:pPr marL="457200" lvl="1" indent="-342900" eaLnBrk="1" hangingPunct="1">
              <a:lnSpc>
                <a:spcPct val="95000"/>
              </a:lnSpc>
              <a:spcBef>
                <a:spcPct val="0"/>
              </a:spcBef>
              <a:buClr>
                <a:srgbClr val="FFFFFF"/>
              </a:buClr>
              <a:buFontTx/>
              <a:buNone/>
            </a:pPr>
            <a:r>
              <a:rPr lang="en-US" sz="2400" smtClean="0">
                <a:solidFill>
                  <a:srgbClr val="FFFFFF"/>
                </a:solidFill>
                <a:latin typeface="Courier" charset="0"/>
                <a:ea typeface="Courier" charset="0"/>
                <a:cs typeface="Courier" charset="0"/>
              </a:rPr>
              <a:t>&lt;/style&gt;</a:t>
            </a:r>
          </a:p>
          <a:p>
            <a:pPr marL="457200" lvl="1" indent="-342900" eaLnBrk="1" hangingPunct="1">
              <a:lnSpc>
                <a:spcPct val="95000"/>
              </a:lnSpc>
              <a:spcBef>
                <a:spcPct val="0"/>
              </a:spcBef>
              <a:buClr>
                <a:srgbClr val="FFFFFF"/>
              </a:buClr>
              <a:buFontTx/>
              <a:buNone/>
            </a:pPr>
            <a:r>
              <a:rPr lang="en-US" sz="2400" smtClean="0">
                <a:solidFill>
                  <a:srgbClr val="FFFFFF"/>
                </a:solidFill>
                <a:latin typeface="Courier" charset="0"/>
                <a:ea typeface="Courier" charset="0"/>
                <a:cs typeface="Courier" charset="0"/>
              </a:rPr>
              <a:t>&lt;/head&gt;</a:t>
            </a:r>
          </a:p>
          <a:p>
            <a:pPr marL="457200" lvl="1" indent="-342900" eaLnBrk="1" hangingPunct="1">
              <a:lnSpc>
                <a:spcPct val="95000"/>
              </a:lnSpc>
              <a:spcBef>
                <a:spcPct val="0"/>
              </a:spcBef>
              <a:buClr>
                <a:srgbClr val="FFFFFF"/>
              </a:buClr>
              <a:buFontTx/>
              <a:buNone/>
            </a:pPr>
            <a:r>
              <a:rPr lang="en-US" sz="2400" smtClean="0">
                <a:solidFill>
                  <a:srgbClr val="FFFFFF"/>
                </a:solidFill>
                <a:latin typeface="Courier" charset="0"/>
                <a:ea typeface="Courier" charset="0"/>
                <a:cs typeface="Courier" charset="0"/>
              </a:rPr>
              <a:t>&lt;body&gt;</a:t>
            </a:r>
          </a:p>
          <a:p>
            <a:pPr marL="457200" lvl="1" indent="-342900" eaLnBrk="1" hangingPunct="1">
              <a:lnSpc>
                <a:spcPct val="95000"/>
              </a:lnSpc>
              <a:spcBef>
                <a:spcPct val="0"/>
              </a:spcBef>
              <a:buClr>
                <a:srgbClr val="FFFFFF"/>
              </a:buClr>
              <a:buFontTx/>
              <a:buNone/>
            </a:pPr>
            <a:r>
              <a:rPr lang="en-US" sz="2400" smtClean="0">
                <a:solidFill>
                  <a:srgbClr val="FFFFFF"/>
                </a:solidFill>
                <a:latin typeface="Courier" charset="0"/>
                <a:ea typeface="Courier" charset="0"/>
                <a:cs typeface="Courier" charset="0"/>
              </a:rPr>
              <a:t>&lt;!-- ready to roll with HTML5 now --&gt;</a:t>
            </a:r>
            <a:endParaRPr lang="en-US" sz="2400" smtClean="0">
              <a:solidFill>
                <a:srgbClr val="FFFFFF"/>
              </a:solidFill>
              <a:latin typeface="Courier" charset="0"/>
              <a:ea typeface="Courier" charset="0"/>
              <a:cs typeface="Courier" charset="0"/>
              <a:sym typeface="Wingdings" charset="2"/>
            </a:endParaRPr>
          </a:p>
          <a:p>
            <a:pPr marL="457200" lvl="1" indent="-342900" eaLnBrk="1" hangingPunct="1">
              <a:lnSpc>
                <a:spcPct val="95000"/>
              </a:lnSpc>
              <a:spcBef>
                <a:spcPct val="0"/>
              </a:spcBef>
              <a:buClr>
                <a:srgbClr val="FFFFFF"/>
              </a:buClr>
              <a:buFontTx/>
              <a:buNone/>
            </a:pPr>
            <a:r>
              <a:rPr lang="en-US" sz="2400" smtClean="0">
                <a:solidFill>
                  <a:srgbClr val="FFFFFF"/>
                </a:solidFill>
                <a:latin typeface="Courier" charset="0"/>
                <a:ea typeface="Courier" charset="0"/>
                <a:cs typeface="Courier" charset="0"/>
              </a:rPr>
              <a:t>&lt;/body&gt;</a:t>
            </a:r>
          </a:p>
          <a:p>
            <a:pPr marL="457200" lvl="1" indent="-342900" eaLnBrk="1" hangingPunct="1">
              <a:lnSpc>
                <a:spcPct val="95000"/>
              </a:lnSpc>
              <a:spcBef>
                <a:spcPct val="0"/>
              </a:spcBef>
              <a:buClr>
                <a:srgbClr val="FFFFFF"/>
              </a:buClr>
              <a:buFontTx/>
              <a:buNone/>
            </a:pPr>
            <a:r>
              <a:rPr lang="en-US" sz="2400" smtClean="0">
                <a:solidFill>
                  <a:srgbClr val="FFFFFF"/>
                </a:solidFill>
                <a:latin typeface="Courier" charset="0"/>
                <a:ea typeface="Courier" charset="0"/>
                <a:cs typeface="Courier" charset="0"/>
              </a:rPr>
              <a:t>&lt;/html&gt;</a:t>
            </a:r>
          </a:p>
          <a:p>
            <a:pPr marL="457200" lvl="1" indent="-342900" eaLnBrk="1" hangingPunct="1">
              <a:lnSpc>
                <a:spcPct val="95000"/>
              </a:lnSpc>
              <a:spcBef>
                <a:spcPct val="0"/>
              </a:spcBef>
              <a:buClr>
                <a:srgbClr val="FFFFFF"/>
              </a:buClr>
              <a:buFontTx/>
              <a:buNone/>
            </a:pPr>
            <a:endParaRPr lang="en-US" sz="3200" smtClean="0">
              <a:solidFill>
                <a:srgbClr val="FFFFFF"/>
              </a:solidFill>
              <a:latin typeface="Arial"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43010" name="Rectangle 1"/>
          <p:cNvSpPr>
            <a:spLocks noGrp="1" noChangeArrowheads="1"/>
          </p:cNvSpPr>
          <p:nvPr>
            <p:ph type="ctrTitle"/>
          </p:nvPr>
        </p:nvSpPr>
        <p:spPr>
          <a:xfrm>
            <a:off x="755650" y="2133600"/>
            <a:ext cx="8437563" cy="1219200"/>
          </a:xfrm>
        </p:spPr>
        <p:txBody>
          <a:bodyPr lIns="0" tIns="0" rIns="0" bIns="0" anchor="t"/>
          <a:lstStyle/>
          <a:p>
            <a:pPr algn="l" eaLnBrk="1" hangingPunct="1">
              <a:lnSpc>
                <a:spcPct val="95000"/>
              </a:lnSpc>
            </a:pPr>
            <a:r>
              <a:rPr lang="en-US" sz="5300">
                <a:solidFill>
                  <a:srgbClr val="FFFFFF"/>
                </a:solidFill>
                <a:latin typeface="Arial" charset="0"/>
              </a:rPr>
              <a:t>Demos &amp; Examples</a:t>
            </a:r>
            <a:r>
              <a:rPr lang="en-US" sz="4800">
                <a:solidFill>
                  <a:srgbClr val="FFFFFF"/>
                </a:solidFill>
                <a:latin typeface="Arial" charset="0"/>
              </a:rPr>
              <a:t> </a:t>
            </a:r>
          </a:p>
        </p:txBody>
      </p:sp>
      <p:sp>
        <p:nvSpPr>
          <p:cNvPr id="43011" name="Rectangle 2"/>
          <p:cNvSpPr>
            <a:spLocks noGrp="1" noChangeArrowheads="1"/>
          </p:cNvSpPr>
          <p:nvPr>
            <p:ph type="subTitle" idx="1"/>
          </p:nvPr>
        </p:nvSpPr>
        <p:spPr>
          <a:xfrm>
            <a:off x="1673225" y="3549650"/>
            <a:ext cx="7577138" cy="611188"/>
          </a:xfrm>
        </p:spPr>
        <p:txBody>
          <a:bodyPr lIns="0" tIns="0" rIns="0" bIns="0"/>
          <a:lstStyle/>
          <a:p>
            <a:pPr algn="l" eaLnBrk="1" hangingPunct="1">
              <a:lnSpc>
                <a:spcPct val="95000"/>
              </a:lnSpc>
              <a:spcBef>
                <a:spcPct val="0"/>
              </a:spcBef>
            </a:pPr>
            <a:r>
              <a:rPr lang="en-US" sz="3500">
                <a:solidFill>
                  <a:srgbClr val="3D85C6"/>
                </a:solidFill>
                <a:latin typeface="Arial" charset="0"/>
              </a:rPr>
              <a:t>It's your call....</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44034" name="Rectangle 1"/>
          <p:cNvSpPr>
            <a:spLocks noGrp="1" noChangeArrowheads="1"/>
          </p:cNvSpPr>
          <p:nvPr>
            <p:ph type="title"/>
          </p:nvPr>
        </p:nvSpPr>
        <p:spPr>
          <a:xfrm>
            <a:off x="247650" y="304800"/>
            <a:ext cx="9664700" cy="914400"/>
          </a:xfrm>
        </p:spPr>
        <p:txBody>
          <a:bodyPr lIns="0" tIns="0" rIns="0" bIns="0" anchor="t"/>
          <a:lstStyle/>
          <a:p>
            <a:pPr algn="l" eaLnBrk="1" hangingPunct="1">
              <a:lnSpc>
                <a:spcPct val="95000"/>
              </a:lnSpc>
            </a:pPr>
            <a:r>
              <a:rPr lang="en-US" sz="4800">
                <a:solidFill>
                  <a:srgbClr val="FFFFFF"/>
                </a:solidFill>
                <a:latin typeface="Verdana" charset="0"/>
              </a:rPr>
              <a:t>Demos</a:t>
            </a:r>
          </a:p>
        </p:txBody>
      </p:sp>
      <p:sp>
        <p:nvSpPr>
          <p:cNvPr id="44035" name="Rectangle 2"/>
          <p:cNvSpPr>
            <a:spLocks noGrp="1" noChangeArrowheads="1"/>
          </p:cNvSpPr>
          <p:nvPr>
            <p:ph type="body" idx="1"/>
          </p:nvPr>
        </p:nvSpPr>
        <p:spPr>
          <a:xfrm>
            <a:off x="246063" y="1522413"/>
            <a:ext cx="9501187" cy="5643562"/>
          </a:xfrm>
        </p:spPr>
        <p:txBody>
          <a:bodyPr lIns="0" tIns="0" rIns="0" bIns="0"/>
          <a:lstStyle/>
          <a:p>
            <a:pPr marL="457200" lvl="1" indent="-342900" eaLnBrk="1" hangingPunct="1">
              <a:lnSpc>
                <a:spcPct val="95000"/>
              </a:lnSpc>
              <a:spcBef>
                <a:spcPct val="0"/>
              </a:spcBef>
              <a:buClr>
                <a:srgbClr val="FFFFFF"/>
              </a:buClr>
              <a:buFontTx/>
              <a:buChar char="•"/>
            </a:pPr>
            <a:r>
              <a:rPr lang="en-US" sz="3700" smtClean="0">
                <a:solidFill>
                  <a:srgbClr val="FFFFFF"/>
                </a:solidFill>
                <a:latin typeface="Arial" charset="0"/>
              </a:rPr>
              <a:t>Infinite Scroll</a:t>
            </a:r>
            <a:endParaRPr lang="en-US" smtClean="0"/>
          </a:p>
          <a:p>
            <a:pPr marL="857250" lvl="2" indent="-285750" eaLnBrk="1" hangingPunct="1">
              <a:lnSpc>
                <a:spcPct val="95000"/>
              </a:lnSpc>
              <a:spcBef>
                <a:spcPct val="0"/>
              </a:spcBef>
              <a:buClr>
                <a:srgbClr val="FFFFFF"/>
              </a:buClr>
              <a:buSzPct val="80000"/>
              <a:buFont typeface="Courier New" charset="0"/>
              <a:buChar char="o"/>
            </a:pPr>
            <a:r>
              <a:rPr lang="en-US" sz="3200" smtClean="0">
                <a:solidFill>
                  <a:srgbClr val="FFFFFF"/>
                </a:solidFill>
                <a:latin typeface="Arial" charset="0"/>
              </a:rPr>
              <a:t>http://warpspire.com/experiments/history-api/</a:t>
            </a:r>
            <a:endParaRPr lang="en-US" smtClean="0"/>
          </a:p>
          <a:p>
            <a:pPr marL="457200" lvl="1" indent="-342900" eaLnBrk="1" hangingPunct="1">
              <a:lnSpc>
                <a:spcPct val="95000"/>
              </a:lnSpc>
              <a:spcBef>
                <a:spcPct val="0"/>
              </a:spcBef>
              <a:buClr>
                <a:srgbClr val="FFFFFF"/>
              </a:buClr>
              <a:buFontTx/>
              <a:buChar char="•"/>
            </a:pPr>
            <a:endParaRPr lang="en-US" sz="3600" smtClean="0">
              <a:solidFill>
                <a:srgbClr val="FFFFFF"/>
              </a:solidFill>
              <a:latin typeface="Arial" charset="0"/>
              <a:ea typeface="Arial" charset="0"/>
              <a:cs typeface="Arial" charset="0"/>
            </a:endParaRPr>
          </a:p>
          <a:p>
            <a:pPr marL="457200" lvl="1" indent="-342900" eaLnBrk="1" hangingPunct="1">
              <a:lnSpc>
                <a:spcPct val="95000"/>
              </a:lnSpc>
              <a:spcBef>
                <a:spcPct val="0"/>
              </a:spcBef>
              <a:buClr>
                <a:srgbClr val="FFFFFF"/>
              </a:buClr>
              <a:buFontTx/>
              <a:buChar char="•"/>
            </a:pPr>
            <a:r>
              <a:rPr lang="en-US" sz="3600" smtClean="0">
                <a:solidFill>
                  <a:srgbClr val="FFFFFF"/>
                </a:solidFill>
                <a:latin typeface="Arial" charset="0"/>
                <a:ea typeface="Arial" charset="0"/>
                <a:cs typeface="Arial" charset="0"/>
              </a:rPr>
              <a:t>Magazine Layout</a:t>
            </a:r>
          </a:p>
          <a:p>
            <a:pPr marL="857250" lvl="2" indent="-285750" eaLnBrk="1" hangingPunct="1">
              <a:lnSpc>
                <a:spcPct val="95000"/>
              </a:lnSpc>
              <a:spcBef>
                <a:spcPct val="0"/>
              </a:spcBef>
              <a:buClr>
                <a:srgbClr val="FFFFFF"/>
              </a:buClr>
              <a:buSzPct val="80000"/>
              <a:buFont typeface="Courier New" charset="0"/>
              <a:buChar char="o"/>
            </a:pPr>
            <a:r>
              <a:rPr lang="en-US" sz="3200" smtClean="0">
                <a:solidFill>
                  <a:srgbClr val="FFFFFF"/>
                </a:solidFill>
                <a:latin typeface="Arial" charset="0"/>
              </a:rPr>
              <a:t>http://www.html5rocks.com/en/tutorials/regions/adobe/</a:t>
            </a:r>
            <a:endParaRPr lang="en-US" smtClean="0"/>
          </a:p>
          <a:p>
            <a:pPr marL="457200" lvl="1" indent="-342900" eaLnBrk="1" hangingPunct="1">
              <a:lnSpc>
                <a:spcPct val="95000"/>
              </a:lnSpc>
              <a:spcBef>
                <a:spcPct val="0"/>
              </a:spcBef>
              <a:buClr>
                <a:srgbClr val="FFFFFF"/>
              </a:buClr>
              <a:buFontTx/>
              <a:buChar char="•"/>
            </a:pPr>
            <a:endParaRPr lang="en-US" sz="3700" smtClean="0">
              <a:solidFill>
                <a:srgbClr val="FFFFFF"/>
              </a:solidFill>
              <a:latin typeface="Arial" charset="0"/>
            </a:endParaRPr>
          </a:p>
          <a:p>
            <a:pPr marL="457200" lvl="1" indent="-342900" eaLnBrk="1" hangingPunct="1">
              <a:lnSpc>
                <a:spcPct val="95000"/>
              </a:lnSpc>
              <a:spcBef>
                <a:spcPct val="0"/>
              </a:spcBef>
              <a:buClr>
                <a:srgbClr val="FFFFFF"/>
              </a:buClr>
              <a:buFontTx/>
              <a:buChar char="•"/>
            </a:pPr>
            <a:r>
              <a:rPr lang="en-US" sz="3700" smtClean="0">
                <a:solidFill>
                  <a:srgbClr val="FFFFFF"/>
                </a:solidFill>
                <a:latin typeface="Arial" charset="0"/>
              </a:rPr>
              <a:t>HTML5 </a:t>
            </a:r>
            <a:r>
              <a:rPr lang="en-US" sz="3700">
                <a:solidFill>
                  <a:srgbClr val="FFFFFF"/>
                </a:solidFill>
                <a:latin typeface="Arial" charset="0"/>
              </a:rPr>
              <a:t>Demos</a:t>
            </a:r>
            <a:endParaRPr lang="en-US"/>
          </a:p>
          <a:p>
            <a:pPr marL="857250" lvl="2" indent="-285750" eaLnBrk="1" hangingPunct="1">
              <a:lnSpc>
                <a:spcPct val="95000"/>
              </a:lnSpc>
              <a:spcBef>
                <a:spcPct val="0"/>
              </a:spcBef>
              <a:buClr>
                <a:srgbClr val="FFFFFF"/>
              </a:buClr>
              <a:buSzPct val="80000"/>
              <a:buFont typeface="Courier New" charset="0"/>
              <a:buChar char="o"/>
            </a:pPr>
            <a:r>
              <a:rPr lang="en-US" sz="3200">
                <a:solidFill>
                  <a:srgbClr val="FFFFFF"/>
                </a:solidFill>
                <a:latin typeface="Arial" charset="0"/>
              </a:rPr>
              <a:t>http://html5demos.com/</a:t>
            </a:r>
            <a:endParaRPr lang="en-US" smtClean="0"/>
          </a:p>
          <a:p>
            <a:pPr marL="457200" lvl="1" indent="-342900" eaLnBrk="1" hangingPunct="1">
              <a:lnSpc>
                <a:spcPct val="95000"/>
              </a:lnSpc>
              <a:spcBef>
                <a:spcPct val="0"/>
              </a:spcBef>
              <a:buClr>
                <a:srgbClr val="FFFFFF"/>
              </a:buClr>
              <a:buFontTx/>
              <a:buNone/>
            </a:pPr>
            <a:endParaRPr lang="en-US" sz="3200">
              <a:solidFill>
                <a:srgbClr val="FFFFFF"/>
              </a:solidFill>
              <a:latin typeface="Arial"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body" idx="1"/>
          </p:nvPr>
        </p:nvSpPr>
        <p:spPr>
          <a:xfrm>
            <a:off x="203200" y="7086600"/>
            <a:ext cx="9677400" cy="533400"/>
          </a:xfrm>
        </p:spPr>
        <p:txBody>
          <a:bodyPr lIns="0" tIns="0" rIns="0" bIns="0"/>
          <a:lstStyle/>
          <a:p>
            <a:pPr marL="457200" lvl="1" indent="-342900" algn="ctr" eaLnBrk="1" hangingPunct="1">
              <a:lnSpc>
                <a:spcPct val="95000"/>
              </a:lnSpc>
              <a:spcBef>
                <a:spcPct val="0"/>
              </a:spcBef>
              <a:buClr>
                <a:srgbClr val="FFFFFF"/>
              </a:buClr>
              <a:buFontTx/>
              <a:buNone/>
            </a:pPr>
            <a:r>
              <a:rPr lang="en-US" smtClean="0">
                <a:solidFill>
                  <a:srgbClr val="FFFFFF"/>
                </a:solidFill>
                <a:latin typeface="Arial" charset="0"/>
              </a:rPr>
              <a:t>Books in Browsers - http://bib.archive.org/</a:t>
            </a:r>
          </a:p>
        </p:txBody>
      </p:sp>
      <p:pic>
        <p:nvPicPr>
          <p:cNvPr id="45059" name="Picture 5" descr="bib-2012.jpg"/>
          <p:cNvPicPr>
            <a:picLocks noChangeAspect="1"/>
          </p:cNvPicPr>
          <p:nvPr/>
        </p:nvPicPr>
        <p:blipFill>
          <a:blip r:embed="rId2"/>
          <a:srcRect/>
          <a:stretch>
            <a:fillRect/>
          </a:stretch>
        </p:blipFill>
        <p:spPr bwMode="auto">
          <a:xfrm>
            <a:off x="0" y="0"/>
            <a:ext cx="10160000" cy="7108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46082" name="Rectangle 1"/>
          <p:cNvSpPr>
            <a:spLocks noGrp="1" noChangeArrowheads="1"/>
          </p:cNvSpPr>
          <p:nvPr>
            <p:ph type="title"/>
          </p:nvPr>
        </p:nvSpPr>
        <p:spPr>
          <a:xfrm>
            <a:off x="247650" y="304800"/>
            <a:ext cx="9664700" cy="914400"/>
          </a:xfrm>
        </p:spPr>
        <p:txBody>
          <a:bodyPr lIns="0" tIns="0" rIns="0" bIns="0" anchor="t"/>
          <a:lstStyle/>
          <a:p>
            <a:pPr algn="l" eaLnBrk="1" hangingPunct="1">
              <a:lnSpc>
                <a:spcPct val="95000"/>
              </a:lnSpc>
            </a:pPr>
            <a:r>
              <a:rPr lang="en-US" sz="4800" smtClean="0">
                <a:solidFill>
                  <a:srgbClr val="FFFFFF"/>
                </a:solidFill>
                <a:latin typeface="Verdana" charset="0"/>
              </a:rPr>
              <a:t>Resources</a:t>
            </a:r>
          </a:p>
        </p:txBody>
      </p:sp>
      <p:sp>
        <p:nvSpPr>
          <p:cNvPr id="46083" name="Rectangle 2"/>
          <p:cNvSpPr>
            <a:spLocks noGrp="1" noChangeArrowheads="1"/>
          </p:cNvSpPr>
          <p:nvPr>
            <p:ph type="body" idx="1"/>
          </p:nvPr>
        </p:nvSpPr>
        <p:spPr>
          <a:xfrm>
            <a:off x="0" y="1524000"/>
            <a:ext cx="9501188" cy="5643563"/>
          </a:xfrm>
        </p:spPr>
        <p:txBody>
          <a:bodyPr lIns="0" tIns="0" rIns="0" bIns="0"/>
          <a:lstStyle/>
          <a:p>
            <a:pPr marL="457200" lvl="1" indent="-342900" eaLnBrk="1" hangingPunct="1">
              <a:lnSpc>
                <a:spcPct val="95000"/>
              </a:lnSpc>
              <a:spcBef>
                <a:spcPct val="0"/>
              </a:spcBef>
              <a:buClr>
                <a:srgbClr val="FFFFFF"/>
              </a:buClr>
              <a:buFontTx/>
              <a:buChar char="•"/>
            </a:pPr>
            <a:r>
              <a:rPr lang="en-US" sz="3700" smtClean="0">
                <a:solidFill>
                  <a:srgbClr val="FFFFFF"/>
                </a:solidFill>
                <a:latin typeface="Arial" charset="0"/>
              </a:rPr>
              <a:t>HTML5 Validator</a:t>
            </a:r>
            <a:endParaRPr lang="en-US" smtClean="0"/>
          </a:p>
          <a:p>
            <a:pPr marL="857250" lvl="2" indent="-285750" eaLnBrk="1" hangingPunct="1">
              <a:lnSpc>
                <a:spcPct val="95000"/>
              </a:lnSpc>
              <a:spcBef>
                <a:spcPct val="0"/>
              </a:spcBef>
              <a:buClr>
                <a:srgbClr val="FFFFFF"/>
              </a:buClr>
              <a:buSzPct val="80000"/>
              <a:buFont typeface="Courier New" charset="0"/>
              <a:buChar char="o"/>
            </a:pPr>
            <a:r>
              <a:rPr lang="en-US" sz="3200" smtClean="0">
                <a:solidFill>
                  <a:srgbClr val="FFFFFF"/>
                </a:solidFill>
                <a:latin typeface="Arial" charset="0"/>
              </a:rPr>
              <a:t>http://html5.validator.nu/</a:t>
            </a:r>
            <a:endParaRPr lang="en-US" smtClean="0"/>
          </a:p>
          <a:p>
            <a:pPr marL="457200" lvl="1" indent="-342900" eaLnBrk="1" hangingPunct="1">
              <a:lnSpc>
                <a:spcPct val="95000"/>
              </a:lnSpc>
              <a:spcBef>
                <a:spcPct val="0"/>
              </a:spcBef>
              <a:buClr>
                <a:srgbClr val="FFFFFF"/>
              </a:buClr>
              <a:buFontTx/>
              <a:buChar char="•"/>
            </a:pPr>
            <a:endParaRPr lang="en-US" sz="3700" smtClean="0">
              <a:solidFill>
                <a:srgbClr val="FFFFFF"/>
              </a:solidFill>
              <a:latin typeface="Arial" charset="0"/>
            </a:endParaRPr>
          </a:p>
          <a:p>
            <a:pPr marL="457200" lvl="1" indent="-342900" eaLnBrk="1" hangingPunct="1">
              <a:lnSpc>
                <a:spcPct val="95000"/>
              </a:lnSpc>
              <a:spcBef>
                <a:spcPct val="0"/>
              </a:spcBef>
              <a:buClr>
                <a:srgbClr val="FFFFFF"/>
              </a:buClr>
              <a:buFontTx/>
              <a:buChar char="•"/>
            </a:pPr>
            <a:r>
              <a:rPr lang="en-US" sz="3700" smtClean="0">
                <a:solidFill>
                  <a:srgbClr val="FFFFFF"/>
                </a:solidFill>
                <a:latin typeface="Arial" charset="0"/>
              </a:rPr>
              <a:t>The HTML5 Test</a:t>
            </a:r>
            <a:endParaRPr lang="en-US" smtClean="0"/>
          </a:p>
          <a:p>
            <a:pPr marL="857250" lvl="2" indent="-285750" eaLnBrk="1" hangingPunct="1">
              <a:lnSpc>
                <a:spcPct val="95000"/>
              </a:lnSpc>
              <a:spcBef>
                <a:spcPct val="0"/>
              </a:spcBef>
              <a:buClr>
                <a:srgbClr val="FFFFFF"/>
              </a:buClr>
              <a:buSzPct val="80000"/>
              <a:buFont typeface="Courier New" charset="0"/>
              <a:buChar char="o"/>
            </a:pPr>
            <a:r>
              <a:rPr lang="en-US" sz="3200" smtClean="0">
                <a:solidFill>
                  <a:srgbClr val="FFFFFF"/>
                </a:solidFill>
                <a:latin typeface="Arial" charset="0"/>
              </a:rPr>
              <a:t>http://html5test.com/</a:t>
            </a:r>
          </a:p>
          <a:p>
            <a:pPr marL="457200" lvl="1" indent="-342900" eaLnBrk="1" hangingPunct="1">
              <a:lnSpc>
                <a:spcPct val="95000"/>
              </a:lnSpc>
              <a:spcBef>
                <a:spcPct val="0"/>
              </a:spcBef>
              <a:buClr>
                <a:srgbClr val="FFFFFF"/>
              </a:buClr>
              <a:buFontTx/>
              <a:buChar char="•"/>
            </a:pPr>
            <a:endParaRPr lang="en-US" sz="3700" smtClean="0">
              <a:solidFill>
                <a:srgbClr val="FFFFFF"/>
              </a:solidFill>
              <a:latin typeface="Arial" charset="0"/>
            </a:endParaRPr>
          </a:p>
          <a:p>
            <a:pPr marL="457200" lvl="1" indent="-342900" eaLnBrk="1" hangingPunct="1">
              <a:lnSpc>
                <a:spcPct val="95000"/>
              </a:lnSpc>
              <a:spcBef>
                <a:spcPct val="0"/>
              </a:spcBef>
              <a:buClr>
                <a:srgbClr val="FFFFFF"/>
              </a:buClr>
              <a:buFontTx/>
              <a:buChar char="•"/>
            </a:pPr>
            <a:r>
              <a:rPr lang="en-US" sz="3700" smtClean="0">
                <a:solidFill>
                  <a:srgbClr val="FFFFFF"/>
                </a:solidFill>
                <a:latin typeface="Arial" charset="0"/>
              </a:rPr>
              <a:t>Dive into HTML5</a:t>
            </a:r>
            <a:endParaRPr lang="en-US" smtClean="0"/>
          </a:p>
          <a:p>
            <a:pPr marL="857250" lvl="2" indent="-285750" eaLnBrk="1" hangingPunct="1">
              <a:lnSpc>
                <a:spcPct val="95000"/>
              </a:lnSpc>
              <a:spcBef>
                <a:spcPct val="0"/>
              </a:spcBef>
              <a:buClr>
                <a:srgbClr val="FFFFFF"/>
              </a:buClr>
              <a:buSzPct val="80000"/>
              <a:buFont typeface="Courier New" charset="0"/>
              <a:buChar char="o"/>
            </a:pPr>
            <a:r>
              <a:rPr lang="en-US" sz="3200" smtClean="0">
                <a:solidFill>
                  <a:srgbClr val="FFFFFF"/>
                </a:solidFill>
                <a:latin typeface="Arial" charset="0"/>
              </a:rPr>
              <a:t>http://diveintohtml5.info/</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47106" name="Rectangle 1"/>
          <p:cNvSpPr>
            <a:spLocks noGrp="1" noChangeArrowheads="1"/>
          </p:cNvSpPr>
          <p:nvPr>
            <p:ph type="title"/>
          </p:nvPr>
        </p:nvSpPr>
        <p:spPr>
          <a:xfrm>
            <a:off x="231775" y="288925"/>
            <a:ext cx="9659938" cy="909638"/>
          </a:xfrm>
        </p:spPr>
        <p:txBody>
          <a:bodyPr lIns="0" tIns="0" rIns="0" bIns="0" anchor="t"/>
          <a:lstStyle/>
          <a:p>
            <a:pPr algn="l" eaLnBrk="1" hangingPunct="1">
              <a:lnSpc>
                <a:spcPct val="95000"/>
              </a:lnSpc>
            </a:pPr>
            <a:r>
              <a:rPr lang="en-US" sz="4800" smtClean="0">
                <a:solidFill>
                  <a:srgbClr val="FFFFFF"/>
                </a:solidFill>
                <a:latin typeface="Arial" charset="0"/>
              </a:rPr>
              <a:t>HTML5 Working Examples</a:t>
            </a:r>
          </a:p>
        </p:txBody>
      </p:sp>
      <p:sp>
        <p:nvSpPr>
          <p:cNvPr id="47107" name="Rectangle 2"/>
          <p:cNvSpPr>
            <a:spLocks noGrp="1" noChangeArrowheads="1"/>
          </p:cNvSpPr>
          <p:nvPr>
            <p:ph type="body" idx="1"/>
          </p:nvPr>
        </p:nvSpPr>
        <p:spPr>
          <a:xfrm>
            <a:off x="246063" y="1522413"/>
            <a:ext cx="9710737" cy="5643562"/>
          </a:xfrm>
        </p:spPr>
        <p:txBody>
          <a:bodyPr lIns="0" tIns="0" rIns="0" bIns="0"/>
          <a:lstStyle/>
          <a:p>
            <a:pPr marL="457200" lvl="1" indent="-342900" eaLnBrk="1" hangingPunct="1">
              <a:lnSpc>
                <a:spcPct val="95000"/>
              </a:lnSpc>
              <a:spcBef>
                <a:spcPct val="0"/>
              </a:spcBef>
              <a:buClr>
                <a:srgbClr val="FFFFFF"/>
              </a:buClr>
              <a:buFontTx/>
              <a:buNone/>
            </a:pPr>
            <a:r>
              <a:rPr lang="en-US" sz="3200" smtClean="0">
                <a:solidFill>
                  <a:srgbClr val="FFFFFF"/>
                </a:solidFill>
                <a:latin typeface="Arial" charset="0"/>
              </a:rPr>
              <a:t>HTML5 Mobile Feed Widget</a:t>
            </a:r>
          </a:p>
          <a:p>
            <a:pPr marL="457200" lvl="1" indent="-342900" eaLnBrk="1" hangingPunct="1">
              <a:lnSpc>
                <a:spcPct val="95000"/>
              </a:lnSpc>
              <a:spcBef>
                <a:spcPct val="0"/>
              </a:spcBef>
              <a:buClr>
                <a:srgbClr val="FFFFFF"/>
              </a:buClr>
              <a:buFontTx/>
              <a:buNone/>
            </a:pPr>
            <a:r>
              <a:rPr lang="en-US" sz="3200" smtClean="0">
                <a:solidFill>
                  <a:srgbClr val="FFFFFF"/>
                </a:solidFill>
                <a:latin typeface="Arial" charset="0"/>
              </a:rPr>
              <a:t>www.lib.montana.edu/~jason/files/html5-mobile-feed/</a:t>
            </a:r>
          </a:p>
          <a:p>
            <a:pPr marL="457200" lvl="1" indent="-342900" eaLnBrk="1" hangingPunct="1">
              <a:lnSpc>
                <a:spcPct val="95000"/>
              </a:lnSpc>
              <a:spcBef>
                <a:spcPct val="0"/>
              </a:spcBef>
              <a:buClr>
                <a:srgbClr val="FFFFFF"/>
              </a:buClr>
              <a:buFontTx/>
              <a:buNone/>
            </a:pPr>
            <a:endParaRPr lang="en-US" sz="3200" smtClean="0">
              <a:solidFill>
                <a:srgbClr val="FFFFFF"/>
              </a:solidFill>
              <a:latin typeface="Arial" charset="0"/>
            </a:endParaRPr>
          </a:p>
          <a:p>
            <a:pPr marL="457200" lvl="1" indent="-342900" eaLnBrk="1" hangingPunct="1">
              <a:lnSpc>
                <a:spcPct val="95000"/>
              </a:lnSpc>
              <a:spcBef>
                <a:spcPct val="0"/>
              </a:spcBef>
              <a:buClr>
                <a:srgbClr val="FFFFFF"/>
              </a:buClr>
              <a:buFontTx/>
              <a:buNone/>
            </a:pPr>
            <a:r>
              <a:rPr lang="en-US" sz="3200" smtClean="0">
                <a:solidFill>
                  <a:srgbClr val="FFFFFF"/>
                </a:solidFill>
                <a:latin typeface="Arial" charset="0"/>
              </a:rPr>
              <a:t>BookMeUp</a:t>
            </a:r>
          </a:p>
          <a:p>
            <a:pPr marL="457200" lvl="1" indent="-342900" eaLnBrk="1" hangingPunct="1">
              <a:lnSpc>
                <a:spcPct val="95000"/>
              </a:lnSpc>
              <a:spcBef>
                <a:spcPct val="0"/>
              </a:spcBef>
              <a:buClr>
                <a:srgbClr val="FFFFFF"/>
              </a:buClr>
              <a:buFontTx/>
              <a:buNone/>
            </a:pPr>
            <a:r>
              <a:rPr lang="en-US" sz="3200" smtClean="0">
                <a:solidFill>
                  <a:srgbClr val="FFFFFF"/>
                </a:solidFill>
                <a:latin typeface="Arial" charset="0"/>
              </a:rPr>
              <a:t>www.lib.montana.edu/~jason/files/bookme/</a:t>
            </a:r>
          </a:p>
          <a:p>
            <a:pPr marL="457200" lvl="1" indent="-342900" eaLnBrk="1" hangingPunct="1">
              <a:lnSpc>
                <a:spcPct val="95000"/>
              </a:lnSpc>
              <a:spcBef>
                <a:spcPct val="0"/>
              </a:spcBef>
              <a:buClr>
                <a:srgbClr val="FFFFFF"/>
              </a:buClr>
              <a:buFontTx/>
              <a:buNone/>
            </a:pPr>
            <a:endParaRPr lang="en-US" sz="3200" smtClean="0">
              <a:solidFill>
                <a:srgbClr val="FFFFFF"/>
              </a:solidFill>
              <a:latin typeface="Arial" charset="0"/>
            </a:endParaRPr>
          </a:p>
          <a:p>
            <a:pPr marL="457200" lvl="1" indent="-342900" eaLnBrk="1" hangingPunct="1">
              <a:lnSpc>
                <a:spcPct val="95000"/>
              </a:lnSpc>
              <a:spcBef>
                <a:spcPct val="0"/>
              </a:spcBef>
              <a:buClr>
                <a:srgbClr val="FFFFFF"/>
              </a:buClr>
              <a:buFontTx/>
              <a:buNone/>
            </a:pPr>
            <a:endParaRPr lang="en-US" sz="3200" smtClean="0">
              <a:solidFill>
                <a:srgbClr val="FFFFFF"/>
              </a:solidFill>
              <a:latin typeface="Arial" charset="0"/>
            </a:endParaRPr>
          </a:p>
          <a:p>
            <a:pPr marL="457200" lvl="1" indent="-342900" eaLnBrk="1" hangingPunct="1">
              <a:lnSpc>
                <a:spcPct val="95000"/>
              </a:lnSpc>
              <a:spcBef>
                <a:spcPct val="0"/>
              </a:spcBef>
              <a:buClr>
                <a:srgbClr val="FFFFFF"/>
              </a:buClr>
              <a:buFont typeface="Arial" charset="0"/>
              <a:buChar char="•"/>
            </a:pPr>
            <a:r>
              <a:rPr lang="en-US" sz="3200" smtClean="0">
                <a:solidFill>
                  <a:schemeClr val="bg1"/>
                </a:solidFill>
                <a:latin typeface="Arial" charset="0"/>
                <a:ea typeface="Arial" charset="0"/>
                <a:cs typeface="Arial" charset="0"/>
              </a:rPr>
              <a:t>Learn more by viewing source</a:t>
            </a:r>
          </a:p>
          <a:p>
            <a:pPr marL="457200" lvl="1" indent="-342900" eaLnBrk="1" hangingPunct="1">
              <a:lnSpc>
                <a:spcPct val="95000"/>
              </a:lnSpc>
              <a:spcBef>
                <a:spcPct val="0"/>
              </a:spcBef>
              <a:buClr>
                <a:srgbClr val="FFFFFF"/>
              </a:buClr>
              <a:buFontTx/>
              <a:buNone/>
            </a:pPr>
            <a:r>
              <a:rPr lang="en-US" sz="3200" smtClean="0">
                <a:solidFill>
                  <a:schemeClr val="bg1"/>
                </a:solidFill>
                <a:latin typeface="Arial" charset="0"/>
                <a:ea typeface="Arial" charset="0"/>
                <a:cs typeface="Arial" charset="0"/>
              </a:rPr>
              <a:t>OR</a:t>
            </a:r>
          </a:p>
          <a:p>
            <a:pPr marL="457200" lvl="1" indent="-342900" eaLnBrk="1" hangingPunct="1">
              <a:lnSpc>
                <a:spcPct val="95000"/>
              </a:lnSpc>
              <a:spcBef>
                <a:spcPct val="0"/>
              </a:spcBef>
              <a:buClr>
                <a:srgbClr val="FFFFFF"/>
              </a:buClr>
              <a:buFont typeface="Arial" charset="0"/>
              <a:buChar char="•"/>
            </a:pPr>
            <a:r>
              <a:rPr lang="en-US" sz="3200" smtClean="0">
                <a:solidFill>
                  <a:schemeClr val="bg1"/>
                </a:solidFill>
                <a:latin typeface="Arial" charset="0"/>
                <a:ea typeface="Arial" charset="0"/>
                <a:cs typeface="Arial" charset="0"/>
              </a:rPr>
              <a:t>Downloading from jasonclark.info or github.com/jasonclark</a:t>
            </a:r>
          </a:p>
          <a:p>
            <a:pPr marL="457200" lvl="1" indent="-342900" eaLnBrk="1" hangingPunct="1">
              <a:lnSpc>
                <a:spcPct val="95000"/>
              </a:lnSpc>
              <a:spcBef>
                <a:spcPct val="0"/>
              </a:spcBef>
              <a:buClr>
                <a:srgbClr val="FFFFFF"/>
              </a:buClr>
              <a:buFontTx/>
              <a:buNone/>
            </a:pPr>
            <a:endParaRPr lang="en-US" sz="3200" smtClean="0">
              <a:solidFill>
                <a:schemeClr val="bg1"/>
              </a:solidFill>
              <a:latin typeface="Arial" charset="0"/>
              <a:ea typeface="Arial" charset="0"/>
              <a:cs typeface="Arial" charset="0"/>
            </a:endParaRPr>
          </a:p>
          <a:p>
            <a:pPr marL="457200" lvl="1" indent="-342900" eaLnBrk="1" hangingPunct="1">
              <a:lnSpc>
                <a:spcPct val="95000"/>
              </a:lnSpc>
              <a:spcBef>
                <a:spcPct val="0"/>
              </a:spcBef>
              <a:buClr>
                <a:srgbClr val="FFFFFF"/>
              </a:buClr>
              <a:buFontTx/>
              <a:buNone/>
            </a:pPr>
            <a:endParaRPr lang="en-US" sz="3200" smtClean="0">
              <a:solidFill>
                <a:schemeClr val="bg1"/>
              </a:solidFill>
              <a:latin typeface="Arial" charset="0"/>
              <a:ea typeface="Arial" charset="0"/>
              <a:cs typeface="Arial"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pic>
        <p:nvPicPr>
          <p:cNvPr id="48130" name="Content Placeholder 6" descr="jason-640-480.jpg"/>
          <p:cNvPicPr>
            <a:picLocks noGrp="1" noChangeAspect="1"/>
          </p:cNvPicPr>
          <p:nvPr>
            <p:ph idx="1"/>
          </p:nvPr>
        </p:nvPicPr>
        <p:blipFill>
          <a:blip r:embed="rId2"/>
          <a:srcRect l="-3506" r="-3506"/>
          <a:stretch>
            <a:fillRect/>
          </a:stretch>
        </p:blipFill>
        <p:spPr>
          <a:xfrm>
            <a:off x="660400" y="685800"/>
            <a:ext cx="8915400" cy="6248400"/>
          </a:xfrm>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49154" name="Rectangle 1"/>
          <p:cNvSpPr>
            <a:spLocks noGrp="1" noChangeArrowheads="1"/>
          </p:cNvSpPr>
          <p:nvPr>
            <p:ph type="ctrTitle"/>
          </p:nvPr>
        </p:nvSpPr>
        <p:spPr>
          <a:xfrm>
            <a:off x="755650" y="2133600"/>
            <a:ext cx="8437563" cy="1219200"/>
          </a:xfrm>
        </p:spPr>
        <p:txBody>
          <a:bodyPr lIns="0" tIns="0" rIns="0" bIns="0" anchor="t"/>
          <a:lstStyle/>
          <a:p>
            <a:pPr algn="l" eaLnBrk="1" hangingPunct="1">
              <a:lnSpc>
                <a:spcPct val="95000"/>
              </a:lnSpc>
            </a:pPr>
            <a:r>
              <a:rPr lang="en-US" sz="5300">
                <a:solidFill>
                  <a:srgbClr val="FFFFFF"/>
                </a:solidFill>
                <a:latin typeface="Arial" charset="0"/>
              </a:rPr>
              <a:t>Questions? </a:t>
            </a:r>
            <a:r>
              <a:rPr lang="en-US" sz="4800">
                <a:solidFill>
                  <a:srgbClr val="FFFFFF"/>
                </a:solidFill>
                <a:latin typeface="Arial" charset="0"/>
              </a:rPr>
              <a:t> </a:t>
            </a:r>
          </a:p>
        </p:txBody>
      </p:sp>
      <p:sp>
        <p:nvSpPr>
          <p:cNvPr id="49155" name="Rectangle 2"/>
          <p:cNvSpPr>
            <a:spLocks noGrp="1" noChangeArrowheads="1"/>
          </p:cNvSpPr>
          <p:nvPr>
            <p:ph type="subTitle" idx="1"/>
          </p:nvPr>
        </p:nvSpPr>
        <p:spPr>
          <a:xfrm>
            <a:off x="1674813" y="3544888"/>
            <a:ext cx="7916862" cy="1565275"/>
          </a:xfrm>
        </p:spPr>
        <p:txBody>
          <a:bodyPr lIns="0" tIns="0" rIns="0" bIns="0"/>
          <a:lstStyle/>
          <a:p>
            <a:pPr algn="l" eaLnBrk="1" hangingPunct="1">
              <a:lnSpc>
                <a:spcPct val="95000"/>
              </a:lnSpc>
              <a:spcBef>
                <a:spcPct val="0"/>
              </a:spcBef>
            </a:pPr>
            <a:r>
              <a:rPr lang="en-US" sz="3500">
                <a:solidFill>
                  <a:srgbClr val="3D85C6"/>
                </a:solidFill>
                <a:latin typeface="Arial" charset="0"/>
              </a:rPr>
              <a:t>twitter.com/jaclark</a:t>
            </a:r>
            <a:endParaRPr lang="en-US"/>
          </a:p>
          <a:p>
            <a:pPr algn="l" eaLnBrk="1" hangingPunct="1">
              <a:lnSpc>
                <a:spcPct val="95000"/>
              </a:lnSpc>
              <a:spcBef>
                <a:spcPct val="0"/>
              </a:spcBef>
            </a:pPr>
            <a:r>
              <a:rPr lang="en-US" sz="3500">
                <a:solidFill>
                  <a:srgbClr val="3D85C6"/>
                </a:solidFill>
                <a:latin typeface="Arial" charset="0"/>
              </a:rPr>
              <a:t>www.lib.montana.edu/~jason/talks.php</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body" idx="1"/>
          </p:nvPr>
        </p:nvSpPr>
        <p:spPr>
          <a:xfrm>
            <a:off x="279400" y="6858000"/>
            <a:ext cx="9450388" cy="538163"/>
          </a:xfrm>
        </p:spPr>
        <p:txBody>
          <a:bodyPr lIns="0" tIns="0" rIns="0" bIns="0"/>
          <a:lstStyle/>
          <a:p>
            <a:pPr marL="0" indent="0" algn="ctr" eaLnBrk="1" hangingPunct="1">
              <a:lnSpc>
                <a:spcPct val="95000"/>
              </a:lnSpc>
              <a:spcBef>
                <a:spcPct val="0"/>
              </a:spcBef>
              <a:buFontTx/>
              <a:buNone/>
            </a:pPr>
            <a:r>
              <a:rPr lang="en-US" sz="2200" smtClean="0">
                <a:solidFill>
                  <a:srgbClr val="FFFFFF"/>
                </a:solidFill>
                <a:latin typeface="Arial" charset="0"/>
              </a:rPr>
              <a:t>http://www.gesteves.com/experiments/starwars.html</a:t>
            </a:r>
          </a:p>
        </p:txBody>
      </p:sp>
      <p:pic>
        <p:nvPicPr>
          <p:cNvPr id="50179" name="Picture 4" descr="Screen shot 2010-10-24 at 2.43.07 AM.png"/>
          <p:cNvPicPr>
            <a:picLocks noChangeAspect="1"/>
          </p:cNvPicPr>
          <p:nvPr/>
        </p:nvPicPr>
        <p:blipFill>
          <a:blip r:embed="rId2"/>
          <a:srcRect/>
          <a:stretch>
            <a:fillRect/>
          </a:stretch>
        </p:blipFill>
        <p:spPr bwMode="auto">
          <a:xfrm>
            <a:off x="0" y="0"/>
            <a:ext cx="10160000" cy="58340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16386" name="Rectangle 1"/>
          <p:cNvSpPr>
            <a:spLocks noGrp="1" noChangeArrowheads="1"/>
          </p:cNvSpPr>
          <p:nvPr>
            <p:ph type="title"/>
          </p:nvPr>
        </p:nvSpPr>
        <p:spPr>
          <a:xfrm>
            <a:off x="247650" y="304800"/>
            <a:ext cx="9664700" cy="914400"/>
          </a:xfrm>
        </p:spPr>
        <p:txBody>
          <a:bodyPr lIns="0" tIns="0" rIns="0" bIns="0" anchor="t"/>
          <a:lstStyle/>
          <a:p>
            <a:pPr algn="l" eaLnBrk="1" hangingPunct="1">
              <a:lnSpc>
                <a:spcPct val="95000"/>
              </a:lnSpc>
            </a:pPr>
            <a:r>
              <a:rPr lang="en-US" sz="4800">
                <a:solidFill>
                  <a:srgbClr val="FFFFFF"/>
                </a:solidFill>
                <a:latin typeface="Verdana" charset="0"/>
              </a:rPr>
              <a:t>Overview</a:t>
            </a:r>
          </a:p>
        </p:txBody>
      </p:sp>
      <p:sp>
        <p:nvSpPr>
          <p:cNvPr id="16387" name="Rectangle 2"/>
          <p:cNvSpPr>
            <a:spLocks noGrp="1" noChangeArrowheads="1"/>
          </p:cNvSpPr>
          <p:nvPr>
            <p:ph type="body" idx="1"/>
          </p:nvPr>
        </p:nvSpPr>
        <p:spPr>
          <a:xfrm>
            <a:off x="246063" y="1519238"/>
            <a:ext cx="9450387" cy="4886325"/>
          </a:xfrm>
        </p:spPr>
        <p:txBody>
          <a:bodyPr lIns="0" tIns="0" rIns="0" bIns="0"/>
          <a:lstStyle/>
          <a:p>
            <a:pPr marL="457200" lvl="1" indent="-342900" eaLnBrk="1" hangingPunct="1">
              <a:lnSpc>
                <a:spcPct val="95000"/>
              </a:lnSpc>
              <a:spcBef>
                <a:spcPct val="0"/>
              </a:spcBef>
              <a:buClr>
                <a:srgbClr val="FFFFFF"/>
              </a:buClr>
              <a:buFontTx/>
              <a:buChar char="•"/>
            </a:pPr>
            <a:r>
              <a:rPr lang="en-US" sz="3700" smtClean="0">
                <a:solidFill>
                  <a:srgbClr val="FFFFFF"/>
                </a:solidFill>
                <a:latin typeface="Arial" charset="0"/>
              </a:rPr>
              <a:t>Where does HTML5 go from here?</a:t>
            </a:r>
            <a:endParaRPr lang="en-US"/>
          </a:p>
          <a:p>
            <a:pPr marL="457200" lvl="1" indent="-342900" eaLnBrk="1" hangingPunct="1">
              <a:lnSpc>
                <a:spcPct val="95000"/>
              </a:lnSpc>
              <a:spcBef>
                <a:spcPct val="0"/>
              </a:spcBef>
              <a:buClr>
                <a:srgbClr val="FFFFFF"/>
              </a:buClr>
              <a:buFontTx/>
              <a:buChar char="•"/>
            </a:pPr>
            <a:r>
              <a:rPr lang="en-US" sz="3700">
                <a:solidFill>
                  <a:srgbClr val="FFFFFF"/>
                </a:solidFill>
                <a:latin typeface="Arial" charset="0"/>
              </a:rPr>
              <a:t>New Features and Functions</a:t>
            </a:r>
            <a:endParaRPr lang="en-US"/>
          </a:p>
          <a:p>
            <a:pPr marL="457200" lvl="1" indent="-342900" eaLnBrk="1" hangingPunct="1">
              <a:lnSpc>
                <a:spcPct val="95000"/>
              </a:lnSpc>
              <a:spcBef>
                <a:spcPct val="0"/>
              </a:spcBef>
              <a:buClr>
                <a:srgbClr val="FFFFFF"/>
              </a:buClr>
              <a:buFontTx/>
              <a:buChar char="•"/>
            </a:pPr>
            <a:r>
              <a:rPr lang="en-US" sz="3700">
                <a:solidFill>
                  <a:srgbClr val="FFFFFF"/>
                </a:solidFill>
                <a:latin typeface="Arial" charset="0"/>
              </a:rPr>
              <a:t>Demos</a:t>
            </a:r>
            <a:endParaRPr lang="en-US"/>
          </a:p>
          <a:p>
            <a:pPr marL="457200" lvl="1" indent="-342900" eaLnBrk="1" hangingPunct="1">
              <a:lnSpc>
                <a:spcPct val="95000"/>
              </a:lnSpc>
              <a:spcBef>
                <a:spcPct val="0"/>
              </a:spcBef>
              <a:buClr>
                <a:srgbClr val="FFFFFF"/>
              </a:buClr>
              <a:buFontTx/>
              <a:buChar char="•"/>
            </a:pPr>
            <a:r>
              <a:rPr lang="en-US" sz="3700">
                <a:solidFill>
                  <a:srgbClr val="FFFFFF"/>
                </a:solidFill>
                <a:latin typeface="Arial" charset="0"/>
              </a:rPr>
              <a:t>Getting Started</a:t>
            </a:r>
            <a:endParaRPr lang="en-US"/>
          </a:p>
          <a:p>
            <a:pPr marL="457200" lvl="1" indent="-342900" eaLnBrk="1" hangingPunct="1">
              <a:lnSpc>
                <a:spcPct val="95000"/>
              </a:lnSpc>
              <a:spcBef>
                <a:spcPct val="0"/>
              </a:spcBef>
              <a:buClr>
                <a:srgbClr val="FFFFFF"/>
              </a:buClr>
              <a:buFontTx/>
              <a:buChar char="•"/>
            </a:pPr>
            <a:r>
              <a:rPr lang="en-US" sz="3700">
                <a:solidFill>
                  <a:srgbClr val="FFFFFF"/>
                </a:solidFill>
                <a:latin typeface="Verdana" charset="0"/>
              </a:rPr>
              <a:t>Questions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279400" y="6858000"/>
            <a:ext cx="9450388" cy="538163"/>
          </a:xfrm>
        </p:spPr>
        <p:txBody>
          <a:bodyPr lIns="0" tIns="0" rIns="0" bIns="0"/>
          <a:lstStyle/>
          <a:p>
            <a:pPr marL="0" indent="0" algn="ctr" eaLnBrk="1" hangingPunct="1">
              <a:lnSpc>
                <a:spcPct val="95000"/>
              </a:lnSpc>
              <a:spcBef>
                <a:spcPct val="0"/>
              </a:spcBef>
              <a:buFontTx/>
              <a:buNone/>
            </a:pPr>
            <a:r>
              <a:rPr lang="en-US" sz="2200" smtClean="0">
                <a:solidFill>
                  <a:srgbClr val="FFFFFF"/>
                </a:solidFill>
                <a:latin typeface="Arial" charset="0"/>
              </a:rPr>
              <a:t>http://www.w3.org/History/19921103-hypertext/hypertext/WWW/Link.html</a:t>
            </a:r>
          </a:p>
        </p:txBody>
      </p:sp>
      <p:pic>
        <p:nvPicPr>
          <p:cNvPr id="17411" name="Picture 4" descr="Screen shot 2010-10-23 at 6.33.20 PM.png"/>
          <p:cNvPicPr>
            <a:picLocks noChangeAspect="1"/>
          </p:cNvPicPr>
          <p:nvPr/>
        </p:nvPicPr>
        <p:blipFill>
          <a:blip r:embed="rId2"/>
          <a:srcRect/>
          <a:stretch>
            <a:fillRect/>
          </a:stretch>
        </p:blipFill>
        <p:spPr bwMode="auto">
          <a:xfrm>
            <a:off x="736600" y="4114800"/>
            <a:ext cx="8610600" cy="1392238"/>
          </a:xfrm>
          <a:prstGeom prst="rect">
            <a:avLst/>
          </a:prstGeom>
          <a:noFill/>
          <a:ln w="9525">
            <a:noFill/>
            <a:miter lim="800000"/>
            <a:headEnd/>
            <a:tailEnd/>
          </a:ln>
        </p:spPr>
      </p:pic>
      <p:pic>
        <p:nvPicPr>
          <p:cNvPr id="17412" name="Picture 5" descr="Screen shot 2010-10-23 at 6.40.50 PM.png"/>
          <p:cNvPicPr>
            <a:picLocks noChangeAspect="1"/>
          </p:cNvPicPr>
          <p:nvPr/>
        </p:nvPicPr>
        <p:blipFill>
          <a:blip r:embed="rId3"/>
          <a:srcRect/>
          <a:stretch>
            <a:fillRect/>
          </a:stretch>
        </p:blipFill>
        <p:spPr bwMode="auto">
          <a:xfrm>
            <a:off x="736600" y="457200"/>
            <a:ext cx="8559800" cy="2895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18434" name="Rectangle 1"/>
          <p:cNvSpPr>
            <a:spLocks noGrp="1" noChangeArrowheads="1"/>
          </p:cNvSpPr>
          <p:nvPr>
            <p:ph type="title"/>
          </p:nvPr>
        </p:nvSpPr>
        <p:spPr>
          <a:xfrm>
            <a:off x="231775" y="288925"/>
            <a:ext cx="9659938" cy="909638"/>
          </a:xfrm>
        </p:spPr>
        <p:txBody>
          <a:bodyPr lIns="0" tIns="0" rIns="0" bIns="0" anchor="t"/>
          <a:lstStyle/>
          <a:p>
            <a:pPr algn="l" eaLnBrk="1" hangingPunct="1">
              <a:lnSpc>
                <a:spcPct val="95000"/>
              </a:lnSpc>
            </a:pPr>
            <a:r>
              <a:rPr lang="en-US" sz="4800">
                <a:solidFill>
                  <a:srgbClr val="FFFFFF"/>
                </a:solidFill>
                <a:latin typeface="Verdana" charset="0"/>
              </a:rPr>
              <a:t>HTML5 spec from WHATWG</a:t>
            </a:r>
          </a:p>
        </p:txBody>
      </p:sp>
      <p:sp>
        <p:nvSpPr>
          <p:cNvPr id="18435" name="Rectangle 2"/>
          <p:cNvSpPr>
            <a:spLocks noGrp="1" noChangeArrowheads="1"/>
          </p:cNvSpPr>
          <p:nvPr>
            <p:ph type="body" idx="1"/>
          </p:nvPr>
        </p:nvSpPr>
        <p:spPr>
          <a:xfrm>
            <a:off x="246063" y="1522413"/>
            <a:ext cx="9501187" cy="5643562"/>
          </a:xfrm>
        </p:spPr>
        <p:txBody>
          <a:bodyPr lIns="0" tIns="0" rIns="0" bIns="0"/>
          <a:lstStyle/>
          <a:p>
            <a:pPr marL="57150" eaLnBrk="1" hangingPunct="1">
              <a:lnSpc>
                <a:spcPct val="95000"/>
              </a:lnSpc>
              <a:spcBef>
                <a:spcPct val="0"/>
              </a:spcBef>
              <a:buClr>
                <a:srgbClr val="FFFFFF"/>
              </a:buClr>
              <a:buFontTx/>
              <a:buNone/>
            </a:pPr>
            <a:r>
              <a:rPr lang="en-US" sz="2800" smtClean="0">
                <a:solidFill>
                  <a:schemeClr val="bg1"/>
                </a:solidFill>
                <a:latin typeface="Arial" charset="0"/>
                <a:ea typeface="Arial" charset="0"/>
                <a:cs typeface="Arial" charset="0"/>
              </a:rPr>
              <a:t>“The World Wide Web's markup language has always been HTML. HTML was primarily designed as a language for semantically describing scientific documents, although its general design and adaptations over the years has enabled it to be used to describe a number of other types of documents.</a:t>
            </a:r>
          </a:p>
          <a:p>
            <a:pPr marL="57150" eaLnBrk="1" hangingPunct="1">
              <a:lnSpc>
                <a:spcPct val="95000"/>
              </a:lnSpc>
              <a:spcBef>
                <a:spcPct val="0"/>
              </a:spcBef>
              <a:buClr>
                <a:srgbClr val="FFFFFF"/>
              </a:buClr>
              <a:buFontTx/>
              <a:buNone/>
            </a:pPr>
            <a:endParaRPr lang="en-US" sz="2800" smtClean="0">
              <a:solidFill>
                <a:schemeClr val="bg1"/>
              </a:solidFill>
              <a:latin typeface="Arial" charset="0"/>
              <a:ea typeface="Arial" charset="0"/>
              <a:cs typeface="Arial" charset="0"/>
            </a:endParaRPr>
          </a:p>
          <a:p>
            <a:pPr marL="57150" eaLnBrk="1" hangingPunct="1">
              <a:lnSpc>
                <a:spcPct val="95000"/>
              </a:lnSpc>
              <a:spcBef>
                <a:spcPct val="0"/>
              </a:spcBef>
              <a:buClr>
                <a:srgbClr val="FFFFFF"/>
              </a:buClr>
              <a:buFontTx/>
              <a:buNone/>
            </a:pPr>
            <a:r>
              <a:rPr lang="en-US" sz="2800" smtClean="0">
                <a:solidFill>
                  <a:schemeClr val="bg1"/>
                </a:solidFill>
                <a:latin typeface="Arial" charset="0"/>
                <a:ea typeface="Arial" charset="0"/>
                <a:cs typeface="Arial" charset="0"/>
              </a:rPr>
              <a:t>The main area that has not been adequately addressed by HTML is a vague subject referred to as Web Applications. This specification attempts to rectify this, while at the same time updating the HTML specifications to address issues raised in the past few years.”</a:t>
            </a:r>
          </a:p>
          <a:p>
            <a:pPr marL="57150" eaLnBrk="1" hangingPunct="1">
              <a:lnSpc>
                <a:spcPct val="95000"/>
              </a:lnSpc>
              <a:spcBef>
                <a:spcPct val="0"/>
              </a:spcBef>
              <a:buClr>
                <a:srgbClr val="FFFFFF"/>
              </a:buClr>
              <a:buFontTx/>
              <a:buNone/>
            </a:pPr>
            <a:endParaRPr lang="en-US" sz="2800" smtClean="0">
              <a:solidFill>
                <a:schemeClr val="bg1"/>
              </a:solidFill>
              <a:latin typeface="Arial" charset="0"/>
              <a:ea typeface="Arial" charset="0"/>
              <a:cs typeface="Arial" charset="0"/>
            </a:endParaRPr>
          </a:p>
          <a:p>
            <a:pPr marL="57150" eaLnBrk="1" hangingPunct="1">
              <a:lnSpc>
                <a:spcPct val="95000"/>
              </a:lnSpc>
              <a:spcBef>
                <a:spcPct val="0"/>
              </a:spcBef>
              <a:buClr>
                <a:srgbClr val="FFFFFF"/>
              </a:buClr>
              <a:buFontTx/>
              <a:buNone/>
            </a:pPr>
            <a:r>
              <a:rPr lang="en-US" sz="2800" smtClean="0">
                <a:solidFill>
                  <a:schemeClr val="bg1"/>
                </a:solidFill>
                <a:latin typeface="Arial" charset="0"/>
                <a:ea typeface="Arial" charset="0"/>
                <a:cs typeface="Arial" charset="0"/>
              </a:rPr>
              <a:t>www.whatwg.org/specs/web-apps/</a:t>
            </a:r>
            <a:r>
              <a:rPr lang="en-US" sz="2800" smtClean="0">
                <a:solidFill>
                  <a:srgbClr val="FFFF00"/>
                </a:solidFill>
                <a:latin typeface="Arial" charset="0"/>
                <a:ea typeface="Arial" charset="0"/>
                <a:cs typeface="Arial" charset="0"/>
              </a:rPr>
              <a:t>2005-09-01</a:t>
            </a:r>
            <a:r>
              <a:rPr lang="en-US" sz="2800" smtClean="0">
                <a:solidFill>
                  <a:schemeClr val="bg1"/>
                </a:solidFill>
                <a:latin typeface="Arial" charset="0"/>
                <a:ea typeface="Arial" charset="0"/>
                <a:cs typeface="Arial" charset="0"/>
              </a:rPr>
              <a:t>/#introduction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19458" name="Rectangle 1"/>
          <p:cNvSpPr>
            <a:spLocks noGrp="1" noChangeArrowheads="1"/>
          </p:cNvSpPr>
          <p:nvPr>
            <p:ph type="ctrTitle"/>
          </p:nvPr>
        </p:nvSpPr>
        <p:spPr>
          <a:xfrm>
            <a:off x="755650" y="2133600"/>
            <a:ext cx="8437563" cy="1219200"/>
          </a:xfrm>
        </p:spPr>
        <p:txBody>
          <a:bodyPr lIns="0" tIns="0" rIns="0" bIns="0" anchor="t"/>
          <a:lstStyle/>
          <a:p>
            <a:pPr algn="l" eaLnBrk="1" hangingPunct="1">
              <a:lnSpc>
                <a:spcPct val="95000"/>
              </a:lnSpc>
            </a:pPr>
            <a:r>
              <a:rPr lang="en-US" sz="5300" smtClean="0">
                <a:solidFill>
                  <a:srgbClr val="FFFFFF"/>
                </a:solidFill>
                <a:latin typeface="Arial" charset="0"/>
              </a:rPr>
              <a:t>Future(s) of HTML5</a:t>
            </a:r>
            <a:r>
              <a:rPr lang="en-US" sz="4800" smtClean="0">
                <a:solidFill>
                  <a:srgbClr val="FFFFFF"/>
                </a:solidFill>
                <a:latin typeface="Arial" charset="0"/>
              </a:rPr>
              <a:t> </a:t>
            </a:r>
          </a:p>
        </p:txBody>
      </p:sp>
      <p:sp>
        <p:nvSpPr>
          <p:cNvPr id="19459" name="Rectangle 2"/>
          <p:cNvSpPr>
            <a:spLocks noGrp="1" noChangeArrowheads="1"/>
          </p:cNvSpPr>
          <p:nvPr>
            <p:ph type="subTitle" idx="1"/>
          </p:nvPr>
        </p:nvSpPr>
        <p:spPr>
          <a:xfrm>
            <a:off x="1673225" y="3544888"/>
            <a:ext cx="7375525" cy="519112"/>
          </a:xfrm>
        </p:spPr>
        <p:txBody>
          <a:bodyPr lIns="0" tIns="0" rIns="0" bIns="0"/>
          <a:lstStyle/>
          <a:p>
            <a:pPr algn="l" eaLnBrk="1" hangingPunct="1">
              <a:lnSpc>
                <a:spcPct val="95000"/>
              </a:lnSpc>
              <a:spcBef>
                <a:spcPct val="0"/>
              </a:spcBef>
            </a:pPr>
            <a:r>
              <a:rPr lang="en-US" sz="3500" smtClean="0">
                <a:solidFill>
                  <a:srgbClr val="3D85C6"/>
                </a:solidFill>
                <a:latin typeface="Arial" charset="0"/>
              </a:rPr>
              <a:t>The Web Browser as Platform</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body" idx="1"/>
          </p:nvPr>
        </p:nvSpPr>
        <p:spPr>
          <a:xfrm>
            <a:off x="0" y="6781800"/>
            <a:ext cx="10160000" cy="611188"/>
          </a:xfrm>
        </p:spPr>
        <p:txBody>
          <a:bodyPr lIns="0" tIns="0" rIns="0" bIns="0"/>
          <a:lstStyle/>
          <a:p>
            <a:pPr marL="457200" lvl="1" indent="-342900" algn="ctr" eaLnBrk="1" hangingPunct="1">
              <a:lnSpc>
                <a:spcPct val="95000"/>
              </a:lnSpc>
              <a:spcBef>
                <a:spcPct val="0"/>
              </a:spcBef>
              <a:buClr>
                <a:srgbClr val="FFFFFF"/>
              </a:buClr>
              <a:buFontTx/>
              <a:buNone/>
            </a:pPr>
            <a:r>
              <a:rPr lang="en-US" sz="2100" smtClean="0">
                <a:solidFill>
                  <a:srgbClr val="FFFFFF"/>
                </a:solidFill>
                <a:latin typeface="Arial" charset="0"/>
              </a:rPr>
              <a:t>catalog.douglascountylibraries.org/EcontentRecord/19339/Viewer?item=3439864</a:t>
            </a:r>
            <a:endParaRPr lang="en-US" sz="2100" smtClean="0"/>
          </a:p>
        </p:txBody>
      </p:sp>
      <p:pic>
        <p:nvPicPr>
          <p:cNvPr id="20483" name="Picture 3" descr="dcl-html5-ereader.jpg"/>
          <p:cNvPicPr>
            <a:picLocks noChangeAspect="1"/>
          </p:cNvPicPr>
          <p:nvPr/>
        </p:nvPicPr>
        <p:blipFill>
          <a:blip r:embed="rId2"/>
          <a:srcRect/>
          <a:stretch>
            <a:fillRect/>
          </a:stretch>
        </p:blipFill>
        <p:spPr bwMode="auto">
          <a:xfrm>
            <a:off x="1651000" y="914400"/>
            <a:ext cx="6753225" cy="472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000000"/>
        </a:solidFill>
        <a:effectLst/>
      </p:bgPr>
    </p:bg>
    <p:spTree>
      <p:nvGrpSpPr>
        <p:cNvPr id="1" name=""/>
        <p:cNvGrpSpPr/>
        <p:nvPr/>
      </p:nvGrpSpPr>
      <p:grpSpPr>
        <a:xfrm>
          <a:off x="0" y="0"/>
          <a:ext cx="0" cy="0"/>
          <a:chOff x="0" y="0"/>
          <a:chExt cx="0" cy="0"/>
        </a:xfrm>
      </p:grpSpPr>
      <p:sp>
        <p:nvSpPr>
          <p:cNvPr id="21506" name="Rectangle 1"/>
          <p:cNvSpPr>
            <a:spLocks noGrp="1" noChangeArrowheads="1"/>
          </p:cNvSpPr>
          <p:nvPr>
            <p:ph type="title"/>
          </p:nvPr>
        </p:nvSpPr>
        <p:spPr>
          <a:xfrm>
            <a:off x="231775" y="288925"/>
            <a:ext cx="9659938" cy="909638"/>
          </a:xfrm>
        </p:spPr>
        <p:txBody>
          <a:bodyPr lIns="0" tIns="0" rIns="0" bIns="0" anchor="t"/>
          <a:lstStyle/>
          <a:p>
            <a:pPr algn="l" eaLnBrk="1" hangingPunct="1">
              <a:lnSpc>
                <a:spcPct val="95000"/>
              </a:lnSpc>
            </a:pPr>
            <a:r>
              <a:rPr lang="en-US" sz="4800" smtClean="0">
                <a:solidFill>
                  <a:srgbClr val="FFFFFF"/>
                </a:solidFill>
                <a:latin typeface="Verdana" charset="0"/>
              </a:rPr>
              <a:t>Cross-Origin Resource Sharing</a:t>
            </a:r>
          </a:p>
        </p:txBody>
      </p:sp>
      <p:sp>
        <p:nvSpPr>
          <p:cNvPr id="21507" name="Rectangle 2"/>
          <p:cNvSpPr>
            <a:spLocks noGrp="1" noChangeArrowheads="1"/>
          </p:cNvSpPr>
          <p:nvPr>
            <p:ph type="body" idx="1"/>
          </p:nvPr>
        </p:nvSpPr>
        <p:spPr>
          <a:xfrm>
            <a:off x="246063" y="1522413"/>
            <a:ext cx="9501187" cy="5643562"/>
          </a:xfrm>
        </p:spPr>
        <p:txBody>
          <a:bodyPr lIns="0" tIns="0" rIns="0" bIns="0"/>
          <a:lstStyle/>
          <a:p>
            <a:pPr marL="457200" lvl="1" indent="-342900" eaLnBrk="1" hangingPunct="1">
              <a:lnSpc>
                <a:spcPct val="95000"/>
              </a:lnSpc>
              <a:spcBef>
                <a:spcPct val="0"/>
              </a:spcBef>
              <a:buClr>
                <a:srgbClr val="FFFFFF"/>
              </a:buClr>
              <a:buFontTx/>
              <a:buNone/>
            </a:pPr>
            <a:r>
              <a:rPr lang="en-US" sz="3700" smtClean="0">
                <a:solidFill>
                  <a:srgbClr val="FFFFFF"/>
                </a:solidFill>
                <a:latin typeface="Arial" charset="0"/>
              </a:rPr>
              <a:t>CORS (for short)</a:t>
            </a:r>
          </a:p>
          <a:p>
            <a:pPr marL="457200" lvl="1" indent="-342900" eaLnBrk="1" hangingPunct="1">
              <a:lnSpc>
                <a:spcPct val="95000"/>
              </a:lnSpc>
              <a:spcBef>
                <a:spcPct val="0"/>
              </a:spcBef>
              <a:buClr>
                <a:srgbClr val="FFFFFF"/>
              </a:buClr>
              <a:buFontTx/>
              <a:buNone/>
            </a:pPr>
            <a:endParaRPr lang="en-US" sz="3700" smtClean="0">
              <a:solidFill>
                <a:srgbClr val="FFFFFF"/>
              </a:solidFill>
              <a:latin typeface="Arial" charset="0"/>
            </a:endParaRPr>
          </a:p>
          <a:p>
            <a:pPr marL="457200" lvl="1" indent="-342900" eaLnBrk="1" hangingPunct="1">
              <a:lnSpc>
                <a:spcPct val="95000"/>
              </a:lnSpc>
              <a:spcBef>
                <a:spcPct val="0"/>
              </a:spcBef>
              <a:buClr>
                <a:srgbClr val="FFFFFF"/>
              </a:buClr>
              <a:buFontTx/>
              <a:buChar char="•"/>
            </a:pPr>
            <a:r>
              <a:rPr lang="en-US" sz="3700" smtClean="0">
                <a:solidFill>
                  <a:srgbClr val="FFFFFF"/>
                </a:solidFill>
                <a:latin typeface="Arial" charset="0"/>
              </a:rPr>
              <a:t>HTTP request from client to external server which required workaround (JSONP)</a:t>
            </a:r>
          </a:p>
          <a:p>
            <a:pPr marL="457200" lvl="1" indent="-342900" eaLnBrk="1" hangingPunct="1">
              <a:lnSpc>
                <a:spcPct val="95000"/>
              </a:lnSpc>
              <a:spcBef>
                <a:spcPct val="0"/>
              </a:spcBef>
              <a:buClr>
                <a:srgbClr val="FFFFFF"/>
              </a:buClr>
              <a:buFontTx/>
              <a:buChar char="•"/>
            </a:pPr>
            <a:r>
              <a:rPr lang="en-US" sz="3700" smtClean="0">
                <a:solidFill>
                  <a:srgbClr val="FFFFFF"/>
                </a:solidFill>
                <a:latin typeface="Arial" charset="0"/>
              </a:rPr>
              <a:t>Create, Read, Update, Delete -&gt; allowed</a:t>
            </a:r>
          </a:p>
          <a:p>
            <a:pPr marL="457200" lvl="1" indent="-342900" eaLnBrk="1" hangingPunct="1">
              <a:lnSpc>
                <a:spcPct val="95000"/>
              </a:lnSpc>
              <a:spcBef>
                <a:spcPct val="0"/>
              </a:spcBef>
              <a:buClr>
                <a:srgbClr val="FFFFFF"/>
              </a:buClr>
              <a:buFontTx/>
              <a:buNone/>
            </a:pPr>
            <a:endParaRPr lang="en-US" sz="3700" smtClean="0">
              <a:solidFill>
                <a:srgbClr val="FFFFFF"/>
              </a:solidFill>
              <a:latin typeface="Arial" charset="0"/>
            </a:endParaRPr>
          </a:p>
          <a:p>
            <a:pPr marL="457200" lvl="1" indent="-342900" eaLnBrk="1" hangingPunct="1">
              <a:lnSpc>
                <a:spcPct val="95000"/>
              </a:lnSpc>
              <a:spcBef>
                <a:spcPct val="0"/>
              </a:spcBef>
              <a:buClr>
                <a:srgbClr val="FFFFFF"/>
              </a:buClr>
              <a:buFontTx/>
              <a:buNone/>
            </a:pPr>
            <a:r>
              <a:rPr lang="en-US" smtClean="0">
                <a:solidFill>
                  <a:srgbClr val="FFFFFF"/>
                </a:solidFill>
                <a:latin typeface="Courier" charset="0"/>
                <a:ea typeface="Courier" charset="0"/>
                <a:cs typeface="Courier" charset="0"/>
              </a:rPr>
              <a:t>var xhr = new XMLHttpRequest();</a:t>
            </a:r>
          </a:p>
          <a:p>
            <a:pPr marL="457200" lvl="1" indent="-342900" eaLnBrk="1" hangingPunct="1">
              <a:lnSpc>
                <a:spcPct val="95000"/>
              </a:lnSpc>
              <a:spcBef>
                <a:spcPct val="0"/>
              </a:spcBef>
              <a:buClr>
                <a:srgbClr val="FFFFFF"/>
              </a:buClr>
              <a:buFontTx/>
              <a:buNone/>
            </a:pPr>
            <a:r>
              <a:rPr lang="en-US" smtClean="0">
                <a:solidFill>
                  <a:srgbClr val="FFFFFF"/>
                </a:solidFill>
                <a:latin typeface="Courier" charset="0"/>
                <a:ea typeface="Courier" charset="0"/>
                <a:cs typeface="Courier" charset="0"/>
              </a:rPr>
              <a:t>xhr.open('GET', 'https://api.com/user1/?alt=json', true);</a:t>
            </a:r>
          </a:p>
          <a:p>
            <a:pPr marL="457200" lvl="1" indent="-342900" eaLnBrk="1" hangingPunct="1">
              <a:lnSpc>
                <a:spcPct val="95000"/>
              </a:lnSpc>
              <a:spcBef>
                <a:spcPct val="0"/>
              </a:spcBef>
              <a:buClr>
                <a:srgbClr val="FFFFFF"/>
              </a:buClr>
              <a:buFontTx/>
              <a:buNone/>
            </a:pPr>
            <a:endParaRPr lang="en-US" sz="3700" smtClean="0">
              <a:solidFill>
                <a:srgbClr val="FFFFFF"/>
              </a:solidFill>
              <a:latin typeface="Arial" charset="0"/>
            </a:endParaRPr>
          </a:p>
          <a:p>
            <a:pPr marL="457200" lvl="1" indent="-342900" eaLnBrk="1" hangingPunct="1">
              <a:lnSpc>
                <a:spcPct val="95000"/>
              </a:lnSpc>
              <a:spcBef>
                <a:spcPct val="0"/>
              </a:spcBef>
              <a:buClr>
                <a:srgbClr val="FFFFFF"/>
              </a:buClr>
              <a:buFontTx/>
              <a:buNone/>
            </a:pPr>
            <a:r>
              <a:rPr lang="en-US" sz="2100" smtClean="0">
                <a:solidFill>
                  <a:srgbClr val="FFFFFF"/>
                </a:solidFill>
                <a:latin typeface="Arial" charset="0"/>
              </a:rPr>
              <a:t>www.lib.montana.edu/~jason/files/web-services/html5-cors-youtube-api.html</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2486</TotalTime>
  <Words>1696</Words>
  <Application>Microsoft Macintosh PowerPoint</Application>
  <PresentationFormat>Custom</PresentationFormat>
  <Paragraphs>278</Paragraphs>
  <Slides>39</Slides>
  <Notes>0</Notes>
  <HiddenSlides>0</HiddenSlides>
  <MMClips>0</MMClips>
  <ScaleCrop>false</ScaleCrop>
  <HeadingPairs>
    <vt:vector size="6" baseType="variant">
      <vt:variant>
        <vt:lpstr>Fonts Used</vt:lpstr>
      </vt:variant>
      <vt:variant>
        <vt:i4>8</vt:i4>
      </vt:variant>
      <vt:variant>
        <vt:lpstr>Design Template</vt:lpstr>
      </vt:variant>
      <vt:variant>
        <vt:i4>1</vt:i4>
      </vt:variant>
      <vt:variant>
        <vt:lpstr>Slide Titles</vt:lpstr>
      </vt:variant>
      <vt:variant>
        <vt:i4>39</vt:i4>
      </vt:variant>
    </vt:vector>
  </HeadingPairs>
  <TitlesOfParts>
    <vt:vector size="48" baseType="lpstr">
      <vt:lpstr>Times New Roman</vt:lpstr>
      <vt:lpstr>ＭＳ Ｐゴシック</vt:lpstr>
      <vt:lpstr>Arial</vt:lpstr>
      <vt:lpstr>Calibri</vt:lpstr>
      <vt:lpstr>Verdana</vt:lpstr>
      <vt:lpstr>Courier</vt:lpstr>
      <vt:lpstr>Courier New</vt:lpstr>
      <vt:lpstr>Wingdings</vt:lpstr>
      <vt:lpstr>Default Design</vt:lpstr>
      <vt:lpstr>Slide 1</vt:lpstr>
      <vt:lpstr>pinboard.in #tag</vt:lpstr>
      <vt:lpstr>twitter #hashtag</vt:lpstr>
      <vt:lpstr>Overview</vt:lpstr>
      <vt:lpstr>Slide 5</vt:lpstr>
      <vt:lpstr>HTML5 spec from WHATWG</vt:lpstr>
      <vt:lpstr>Future(s) of HTML5 </vt:lpstr>
      <vt:lpstr>Slide 8</vt:lpstr>
      <vt:lpstr>Cross-Origin Resource Sharing</vt:lpstr>
      <vt:lpstr>Web Workers API</vt:lpstr>
      <vt:lpstr>Single Page Applications</vt:lpstr>
      <vt:lpstr> Web Components</vt:lpstr>
      <vt:lpstr> HTML Imports</vt:lpstr>
      <vt:lpstr> &lt;template&gt; tag</vt:lpstr>
      <vt:lpstr> Custom Elements</vt:lpstr>
      <vt:lpstr> &lt;srcset&gt; attribute</vt:lpstr>
      <vt:lpstr> @viewport</vt:lpstr>
      <vt:lpstr> Variables in CSS </vt:lpstr>
      <vt:lpstr>Integration &amp; Current Tools</vt:lpstr>
      <vt:lpstr>Integration &amp; Current Tools</vt:lpstr>
      <vt:lpstr>Accessibility and HTML5</vt:lpstr>
      <vt:lpstr>Accessibility and HTML5</vt:lpstr>
      <vt:lpstr> &lt;main&gt; tag</vt:lpstr>
      <vt:lpstr>Web Intents (*proposal)</vt:lpstr>
      <vt:lpstr> Paged Media in CSS </vt:lpstr>
      <vt:lpstr>Offline Storage - IndexedDB</vt:lpstr>
      <vt:lpstr>Polyfill in action (Webshim example)</vt:lpstr>
      <vt:lpstr>Polyfill in action (Webshim example)</vt:lpstr>
      <vt:lpstr>HTML5 &amp; mobile development frameworks</vt:lpstr>
      <vt:lpstr>Slide 30</vt:lpstr>
      <vt:lpstr>HTML5 right now? IE?</vt:lpstr>
      <vt:lpstr>Demos &amp; Examples </vt:lpstr>
      <vt:lpstr>Demos</vt:lpstr>
      <vt:lpstr>Slide 34</vt:lpstr>
      <vt:lpstr>Resources</vt:lpstr>
      <vt:lpstr>HTML5 Working Examples</vt:lpstr>
      <vt:lpstr>Slide 37</vt:lpstr>
      <vt:lpstr>Questions?  </vt:lpstr>
      <vt:lpstr>Slide 39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Google</dc:creator>
  <cp:lastModifiedBy>Jason Clark</cp:lastModifiedBy>
  <cp:revision>66</cp:revision>
  <dcterms:created xsi:type="dcterms:W3CDTF">2014-01-13T13:02:46Z</dcterms:created>
  <dcterms:modified xsi:type="dcterms:W3CDTF">2014-01-13T14:20:27Z</dcterms:modified>
</cp:coreProperties>
</file>