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2.xml" Type="http://schemas.openxmlformats.org/officeDocument/2006/relationships/slide" Id="rId39"/><Relationship Target="slides/slide31.xml" Type="http://schemas.openxmlformats.org/officeDocument/2006/relationships/slide" Id="rId38"/><Relationship Target="slides/slide30.xml" Type="http://schemas.openxmlformats.org/officeDocument/2006/relationships/slide" Id="rId37"/><Relationship Target="slides/slide12.xml" Type="http://schemas.openxmlformats.org/officeDocument/2006/relationships/slide" Id="rId19"/><Relationship Target="slides/slide29.xml" Type="http://schemas.openxmlformats.org/officeDocument/2006/relationships/slide" Id="rId36"/><Relationship Target="slides/slide11.xml" Type="http://schemas.openxmlformats.org/officeDocument/2006/relationships/slide" Id="rId18"/><Relationship Target="slides/slide10.xml" Type="http://schemas.openxmlformats.org/officeDocument/2006/relationships/slide" Id="rId17"/><Relationship Target="slides/slide9.xml" Type="http://schemas.openxmlformats.org/officeDocument/2006/relationships/slide" Id="rId16"/><Relationship Target="slides/slide8.xml" Type="http://schemas.openxmlformats.org/officeDocument/2006/relationships/slide" Id="rId15"/><Relationship Target="slides/slide7.xml" Type="http://schemas.openxmlformats.org/officeDocument/2006/relationships/slide" Id="rId14"/><Relationship Target="slides/slide23.xml" Type="http://schemas.openxmlformats.org/officeDocument/2006/relationships/slide" Id="rId30"/><Relationship Target="slides/slide5.xml" Type="http://schemas.openxmlformats.org/officeDocument/2006/relationships/slide" Id="rId12"/><Relationship Target="slides/slide24.xml" Type="http://schemas.openxmlformats.org/officeDocument/2006/relationships/slide" Id="rId31"/><Relationship Target="slides/slide6.xml" Type="http://schemas.openxmlformats.org/officeDocument/2006/relationships/slide" Id="rId13"/><Relationship Target="slides/slide3.xml" Type="http://schemas.openxmlformats.org/officeDocument/2006/relationships/slide" Id="rId10"/><Relationship Target="slides/slide4.xml" Type="http://schemas.openxmlformats.org/officeDocument/2006/relationships/slide" Id="rId11"/><Relationship Target="slides/slide27.xml" Type="http://schemas.openxmlformats.org/officeDocument/2006/relationships/slide" Id="rId34"/><Relationship Target="slides/slide28.xml" Type="http://schemas.openxmlformats.org/officeDocument/2006/relationships/slide" Id="rId35"/><Relationship Target="slides/slide25.xml" Type="http://schemas.openxmlformats.org/officeDocument/2006/relationships/slide" Id="rId32"/><Relationship Target="slides/slide26.xml" Type="http://schemas.openxmlformats.org/officeDocument/2006/relationships/slide" Id="rId33"/><Relationship Target="slides/slide49.xml" Type="http://schemas.openxmlformats.org/officeDocument/2006/relationships/slide" Id="rId56"/><Relationship Target="slides/slide48.xml" Type="http://schemas.openxmlformats.org/officeDocument/2006/relationships/slide" Id="rId55"/><Relationship Target="slides/slide47.xml" Type="http://schemas.openxmlformats.org/officeDocument/2006/relationships/slide" Id="rId54"/><Relationship Target="slides/slide46.xml" Type="http://schemas.openxmlformats.org/officeDocument/2006/relationships/slide" Id="rId53"/><Relationship Target="slides/slide45.xml" Type="http://schemas.openxmlformats.org/officeDocument/2006/relationships/slide" Id="rId52"/><Relationship Target="slides/slide44.xml" Type="http://schemas.openxmlformats.org/officeDocument/2006/relationships/slide" Id="rId51"/><Relationship Target="slides/slide43.xml" Type="http://schemas.openxmlformats.org/officeDocument/2006/relationships/slide" Id="rId50"/><Relationship Target="slides/slide41.xml" Type="http://schemas.openxmlformats.org/officeDocument/2006/relationships/slide" Id="rId48"/><Relationship Target="slides/slide40.xml" Type="http://schemas.openxmlformats.org/officeDocument/2006/relationships/slide" Id="rId47"/><Relationship Target="slides/slide22.xml" Type="http://schemas.openxmlformats.org/officeDocument/2006/relationships/slide" Id="rId29"/><Relationship Target="slides/slide42.xml" Type="http://schemas.openxmlformats.org/officeDocument/2006/relationships/slide" Id="rId49"/><Relationship Target="slides/slide19.xml" Type="http://schemas.openxmlformats.org/officeDocument/2006/relationships/slide" Id="rId26"/><Relationship Target="slides/slide18.xml" Type="http://schemas.openxmlformats.org/officeDocument/2006/relationships/slide" Id="rId25"/><Relationship Target="slides/slide21.xml" Type="http://schemas.openxmlformats.org/officeDocument/2006/relationships/slide" Id="rId28"/><Relationship Target="slides/slide20.xml" Type="http://schemas.openxmlformats.org/officeDocument/2006/relationships/slide" Id="rId27"/><Relationship Target="presProps.xml" Type="http://schemas.openxmlformats.org/officeDocument/2006/relationships/presProps" Id="rId2"/><Relationship Target="slides/slide14.xml" Type="http://schemas.openxmlformats.org/officeDocument/2006/relationships/slide" Id="rId21"/><Relationship Target="slides/slide33.xml" Type="http://schemas.openxmlformats.org/officeDocument/2006/relationships/slide" Id="rId40"/><Relationship Target="theme/theme4.xml" Type="http://schemas.openxmlformats.org/officeDocument/2006/relationships/theme" Id="rId1"/><Relationship Target="slides/slide15.xml" Type="http://schemas.openxmlformats.org/officeDocument/2006/relationships/slide" Id="rId22"/><Relationship Target="slides/slide34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6.xml" Type="http://schemas.openxmlformats.org/officeDocument/2006/relationships/slide" Id="rId23"/><Relationship Target="slides/slide35.xml" Type="http://schemas.openxmlformats.org/officeDocument/2006/relationships/slide" Id="rId42"/><Relationship Target="tableStyles.xml" Type="http://schemas.openxmlformats.org/officeDocument/2006/relationships/tableStyles" Id="rId3"/><Relationship Target="slides/slide17.xml" Type="http://schemas.openxmlformats.org/officeDocument/2006/relationships/slide" Id="rId24"/><Relationship Target="slides/slide36.xml" Type="http://schemas.openxmlformats.org/officeDocument/2006/relationships/slide" Id="rId43"/><Relationship Target="slides/slide37.xml" Type="http://schemas.openxmlformats.org/officeDocument/2006/relationships/slide" Id="rId44"/><Relationship Target="slides/slide38.xml" Type="http://schemas.openxmlformats.org/officeDocument/2006/relationships/slide" Id="rId45"/><Relationship Target="slides/slide39.xml" Type="http://schemas.openxmlformats.org/officeDocument/2006/relationships/slide" Id="rId46"/><Relationship Target="slides/slide13.xml" Type="http://schemas.openxmlformats.org/officeDocument/2006/relationships/slide" Id="rId20"/><Relationship Target="slides/slide2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https://accounts.google.com/SignUp?continue=https%3A%2F%2Faccounts.google.com%2FManageAccount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1" name="Shape 3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7" name="Shape 3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4" name="Shape 4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0" name="Shape 4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6" name="Shape 4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2" name="Shape 4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100" i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8" name="Shape 4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6" name="Shape 4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7" name="Shape 4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https://accounts.google.com/SignUp?continue=https%3A%2F%2Faccounts.google.com%2FManageAccount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5" name="Shape 4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6" name="Shape 4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1" name="Shape 4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2" name="Shape 462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Patrick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7" name="Shape 4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8" name="Shape 4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Patrick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2" name="Shape 4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3" name="Shape 473"/>
          <p:cNvSpPr/>
          <p:nvPr>
            <p:ph idx="2" type="sldImg"/>
          </p:nvPr>
        </p:nvSpPr>
        <p:spPr>
          <a:xfrm>
            <a:off y="685800" x="1143225"/>
            <a:ext cy="3429000" cx="457218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Patrick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7" name="Shape 4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2" name="Shape 4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3" name="Shape 4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7" name="Shape 4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8" name="Shape 4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2" name="Shape 4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3" name="Shape 4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7" name="Shape 4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8" name="Shape 4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2" name="Shape 5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3" name="Shape 5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7" name="Shape 5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8" name="Shape 5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2" name="Shape 5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3" name="Shape 51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7" name="Shape 5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8" name="Shape 5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2" name="Shape 5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3" name="Shape 5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7" name="Shape 5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8" name="Shape 5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2" name="Shape 5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3" name="Shape 5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7" name="Shape 5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8" name="Shape 5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3" name="Shape 5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4" name="Shape 5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https://accounts.google.com/SignUp?continue=https%3A%2F%2Faccounts.google.com%2FManageAccount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https://accounts.google.com/SignUp?continue=https%3A%2F%2Faccounts.google.com%2FManageAccount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5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6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7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8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0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1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2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4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5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y="2130425" x="685800"/>
            <a:ext cy="147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4400"/>
            </a:lvl1pPr>
            <a:lvl2pPr algn="l" rtl="0" marR="0" indent="0" marL="0">
              <a:spcBef>
                <a:spcPts val="0"/>
              </a:spcBef>
              <a:buSzPct val="100000"/>
              <a:defRPr sz="4400"/>
            </a:lvl2pPr>
            <a:lvl3pPr algn="l" rtl="0" marR="0" indent="0" marL="0">
              <a:spcBef>
                <a:spcPts val="0"/>
              </a:spcBef>
              <a:buSzPct val="100000"/>
              <a:defRPr sz="4400"/>
            </a:lvl3pPr>
            <a:lvl4pPr algn="l" rtl="0" marR="0" indent="0" marL="0">
              <a:spcBef>
                <a:spcPts val="0"/>
              </a:spcBef>
              <a:buSzPct val="100000"/>
              <a:defRPr sz="4400"/>
            </a:lvl4pPr>
            <a:lvl5pPr algn="l" rtl="0" marR="0" indent="0" marL="0">
              <a:spcBef>
                <a:spcPts val="0"/>
              </a:spcBef>
              <a:buSzPct val="100000"/>
              <a:defRPr sz="4400"/>
            </a:lvl5pPr>
            <a:lvl6pPr algn="l" rtl="0" marR="0" indent="0" marL="0">
              <a:spcBef>
                <a:spcPts val="0"/>
              </a:spcBef>
              <a:buSzPct val="100000"/>
              <a:defRPr sz="4400"/>
            </a:lvl6pPr>
            <a:lvl7pPr algn="l" rtl="0" marR="0" indent="0" marL="0">
              <a:spcBef>
                <a:spcPts val="0"/>
              </a:spcBef>
              <a:buSzPct val="100000"/>
              <a:defRPr sz="4400"/>
            </a:lvl7pPr>
            <a:lvl8pPr algn="l" rtl="0" marR="0" indent="0" marL="0">
              <a:spcBef>
                <a:spcPts val="0"/>
              </a:spcBef>
              <a:buSzPct val="100000"/>
              <a:defRPr sz="4400"/>
            </a:lvl8pPr>
            <a:lvl9pPr algn="l" rtl="0" marR="0" indent="0" marL="0">
              <a:spcBef>
                <a:spcPts val="0"/>
              </a:spcBef>
              <a:buSzPct val="100000"/>
              <a:defRPr sz="44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chemeClr val="dk1"/>
              </a:buClr>
              <a:buSzPct val="100000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 rot="5400000">
            <a:off y="-251550" x="2308949"/>
            <a:ext cy="8229600" cx="4526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 rot="5400000">
            <a:off y="2171687" x="4732349"/>
            <a:ext cy="2057400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 rot="5400000">
            <a:off y="190488" x="541350"/>
            <a:ext cy="6019799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SEO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74319" x="274319"/>
            <a:ext cy="822900" cx="85952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buAutoNum type="arabicPeriod"/>
              <a:defRPr sz="3800"/>
            </a:lvl1pPr>
            <a:lvl2pPr rtl="0">
              <a:spcBef>
                <a:spcPts val="0"/>
              </a:spcBef>
              <a:buSzPct val="100000"/>
              <a:buAutoNum type="alphaLcPeriod"/>
              <a:defRPr sz="3800"/>
            </a:lvl2pPr>
            <a:lvl3pPr rtl="0">
              <a:spcBef>
                <a:spcPts val="0"/>
              </a:spcBef>
              <a:buSzPct val="100000"/>
              <a:buAutoNum type="romanLcPeriod"/>
              <a:defRPr sz="3800"/>
            </a:lvl3pPr>
            <a:lvl4pPr rtl="0">
              <a:spcBef>
                <a:spcPts val="0"/>
              </a:spcBef>
              <a:buSzPct val="100000"/>
              <a:buAutoNum type="arabicPeriod"/>
              <a:defRPr sz="3800"/>
            </a:lvl4pPr>
            <a:lvl5pPr rtl="0">
              <a:spcBef>
                <a:spcPts val="0"/>
              </a:spcBef>
              <a:buSzPct val="100000"/>
              <a:buAutoNum type="alphaLcPeriod"/>
              <a:defRPr sz="3800"/>
            </a:lvl5pPr>
            <a:lvl6pPr rtl="0">
              <a:spcBef>
                <a:spcPts val="0"/>
              </a:spcBef>
              <a:buSzPct val="100000"/>
              <a:buAutoNum type="romanLcPeriod"/>
              <a:defRPr sz="3800"/>
            </a:lvl6pPr>
            <a:lvl7pPr rtl="0">
              <a:spcBef>
                <a:spcPts val="0"/>
              </a:spcBef>
              <a:buSzPct val="100000"/>
              <a:buAutoNum type="arabicPeriod"/>
              <a:defRPr sz="3800"/>
            </a:lvl7pPr>
            <a:lvl8pPr rtl="0">
              <a:spcBef>
                <a:spcPts val="0"/>
              </a:spcBef>
              <a:buSzPct val="100000"/>
              <a:buAutoNum type="alphaLcPeriod"/>
              <a:defRPr sz="3800"/>
            </a:lvl8pPr>
            <a:lvl9pPr rtl="0">
              <a:spcBef>
                <a:spcPts val="0"/>
              </a:spcBef>
              <a:buSzPct val="100000"/>
              <a:buAutoNum type="romanLcPeriod"/>
              <a:defRPr sz="3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645919" x="274319"/>
            <a:ext cy="4937700" cx="85952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buChar char="●"/>
              <a:defRPr sz="2300"/>
            </a:lvl1pPr>
            <a:lvl2pPr rtl="0">
              <a:spcBef>
                <a:spcPts val="0"/>
              </a:spcBef>
              <a:buSzPct val="100000"/>
              <a:buChar char="○"/>
              <a:defRPr sz="2200"/>
            </a:lvl2pPr>
            <a:lvl3pPr rtl="0">
              <a:spcBef>
                <a:spcPts val="0"/>
              </a:spcBef>
              <a:buSzPct val="100000"/>
              <a:buChar char="■"/>
              <a:defRPr sz="1600"/>
            </a:lvl3pPr>
            <a:lvl4pPr rtl="0">
              <a:spcBef>
                <a:spcPts val="0"/>
              </a:spcBef>
              <a:buSzPct val="100000"/>
              <a:buChar char="●"/>
              <a:defRPr sz="2400"/>
            </a:lvl4pPr>
            <a:lvl5pPr rtl="0">
              <a:spcBef>
                <a:spcPts val="0"/>
              </a:spcBef>
              <a:buSzPct val="100000"/>
              <a:buChar char="○"/>
              <a:defRPr sz="2400"/>
            </a:lvl5pPr>
            <a:lvl6pPr rtl="0">
              <a:spcBef>
                <a:spcPts val="0"/>
              </a:spcBef>
              <a:buSzPct val="100000"/>
              <a:buChar char="■"/>
              <a:defRPr sz="2400"/>
            </a:lvl6pPr>
            <a:lvl7pPr rtl="0">
              <a:spcBef>
                <a:spcPts val="0"/>
              </a:spcBef>
              <a:buSzPct val="100000"/>
              <a:buChar char="●"/>
              <a:defRPr sz="2400"/>
            </a:lvl7pPr>
            <a:lvl8pPr rtl="0">
              <a:spcBef>
                <a:spcPts val="0"/>
              </a:spcBef>
              <a:buSzPct val="100000"/>
              <a:buChar char="○"/>
              <a:defRPr sz="2400"/>
            </a:lvl8pPr>
            <a:lvl9pPr rtl="0">
              <a:spcBef>
                <a:spcPts val="0"/>
              </a:spcBef>
              <a:buSzPct val="100000"/>
              <a:buChar char="■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ctrTitle"/>
          </p:nvPr>
        </p:nvSpPr>
        <p:spPr>
          <a:xfrm>
            <a:off y="2130425" x="685800"/>
            <a:ext cy="147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4400"/>
            </a:lvl1pPr>
            <a:lvl2pPr algn="l" rtl="0" marR="0" indent="0" marL="0">
              <a:spcBef>
                <a:spcPts val="0"/>
              </a:spcBef>
              <a:buSzPct val="100000"/>
              <a:defRPr sz="4400"/>
            </a:lvl2pPr>
            <a:lvl3pPr algn="l" rtl="0" marR="0" indent="0" marL="0">
              <a:spcBef>
                <a:spcPts val="0"/>
              </a:spcBef>
              <a:buSzPct val="100000"/>
              <a:defRPr sz="4400"/>
            </a:lvl3pPr>
            <a:lvl4pPr algn="l" rtl="0" marR="0" indent="0" marL="0">
              <a:spcBef>
                <a:spcPts val="0"/>
              </a:spcBef>
              <a:buSzPct val="100000"/>
              <a:defRPr sz="4400"/>
            </a:lvl4pPr>
            <a:lvl5pPr algn="l" rtl="0" marR="0" indent="0" marL="0">
              <a:spcBef>
                <a:spcPts val="0"/>
              </a:spcBef>
              <a:buSzPct val="100000"/>
              <a:defRPr sz="4400"/>
            </a:lvl5pPr>
            <a:lvl6pPr algn="l" rtl="0" marR="0" indent="0" marL="0">
              <a:spcBef>
                <a:spcPts val="0"/>
              </a:spcBef>
              <a:buSzPct val="100000"/>
              <a:defRPr sz="4400"/>
            </a:lvl6pPr>
            <a:lvl7pPr algn="l" rtl="0" marR="0" indent="0" marL="0">
              <a:spcBef>
                <a:spcPts val="0"/>
              </a:spcBef>
              <a:buSzPct val="100000"/>
              <a:defRPr sz="4400"/>
            </a:lvl7pPr>
            <a:lvl8pPr algn="l" rtl="0" marR="0" indent="0" marL="0">
              <a:spcBef>
                <a:spcPts val="0"/>
              </a:spcBef>
              <a:buSzPct val="100000"/>
              <a:defRPr sz="4400"/>
            </a:lvl8pPr>
            <a:lvl9pPr algn="l" rtl="0" marR="0" indent="0" marL="0">
              <a:spcBef>
                <a:spcPts val="0"/>
              </a:spcBef>
              <a:buSzPct val="100000"/>
              <a:defRPr sz="4400"/>
            </a:lvl9pPr>
          </a:lstStyle>
          <a:p/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chemeClr val="dk1"/>
              </a:buClr>
              <a:buSzPct val="100000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1pPr>
            <a:lvl2pPr algn="l" rtl="0" indent="-107950" marL="742950">
              <a:spcBef>
                <a:spcPts val="56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2pPr>
            <a:lvl3pPr algn="l" rtl="0" indent="-76200" marL="1143000">
              <a:spcBef>
                <a:spcPts val="48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3pPr>
            <a:lvl4pPr algn="l" rtl="0" indent="-101600" marL="16002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4pPr>
            <a:lvl5pPr algn="l" rtl="0" indent="-101600" marL="20574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5pPr>
            <a:lvl6pPr algn="l" rtl="0" indent="-101600" marL="25146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6pPr>
            <a:lvl7pPr algn="l" rtl="0" indent="-101600" marL="29718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7pPr>
            <a:lvl8pPr algn="l" rtl="0" indent="-101600" marL="34290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8pPr>
            <a:lvl9pPr algn="l" rtl="0" indent="-101600" marL="38862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4406900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745925" x="722325"/>
            <a:ext cy="36603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1pPr>
            <a:lvl2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2pPr>
            <a:lvl3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3pPr>
            <a:lvl4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4pPr>
            <a:lvl5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5pPr>
            <a:lvl6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6pPr>
            <a:lvl7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7pPr>
            <a:lvl8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8pPr>
            <a:lvl9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y="1600200" x="4648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1pPr>
            <a:lvl2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2pPr>
            <a:lvl3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3pPr>
            <a:lvl4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4pPr>
            <a:lvl5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5pPr>
            <a:lvl6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6pPr>
            <a:lvl7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7pPr>
            <a:lvl8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8pPr>
            <a:lvl9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535112" x="457200"/>
            <a:ext cy="6396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>
            <a:off y="1535112" x="4645025"/>
            <a:ext cy="6396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rgbClr val="3D85C6"/>
              </a:buClr>
              <a:buFont typeface="Calibri"/>
              <a:defRPr>
                <a:solidFill>
                  <a:srgbClr val="1C4587"/>
                </a:solidFill>
              </a:defRPr>
            </a:lvl1pPr>
            <a:lvl2pPr algn="l" rtl="0" indent="-107950" marL="742950">
              <a:spcBef>
                <a:spcPts val="560"/>
              </a:spcBef>
              <a:buClr>
                <a:srgbClr val="6D9EEB"/>
              </a:buClr>
              <a:buFont typeface="Calibri"/>
              <a:defRPr>
                <a:solidFill>
                  <a:srgbClr val="1C4587"/>
                </a:solidFill>
              </a:defRPr>
            </a:lvl2pPr>
            <a:lvl3pPr algn="l" rtl="0" indent="-76200" marL="1143000">
              <a:spcBef>
                <a:spcPts val="48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3pPr>
            <a:lvl4pPr algn="l" rtl="0" indent="-101600" marL="16002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4pPr>
            <a:lvl5pPr algn="l" rtl="0" indent="-101600" marL="20574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5pPr>
            <a:lvl6pPr algn="l" rtl="0" indent="-101600" marL="25146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6pPr>
            <a:lvl7pPr algn="l" rtl="0" indent="-101600" marL="29718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7pPr>
            <a:lvl8pPr algn="l" rtl="0" indent="-101600" marL="34290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8pPr>
            <a:lvl9pPr algn="l" rtl="0" indent="-101600" marL="3886200">
              <a:spcBef>
                <a:spcPts val="400"/>
              </a:spcBef>
              <a:buClr>
                <a:srgbClr val="1C4587"/>
              </a:buClr>
              <a:buFont typeface="Calibri"/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73050" x="457200"/>
            <a:ext cy="1161900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273050" x="3575050"/>
            <a:ext cy="5853299" cx="511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y="1435100" x="457200"/>
            <a:ext cy="46910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4800600" x="1792288"/>
            <a:ext cy="5666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 rot="5400000">
            <a:off y="-251550" x="2308949"/>
            <a:ext cy="8229600" cx="4526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 rot="5400000">
            <a:off y="2171687" x="4732349"/>
            <a:ext cy="2057400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 rot="5400000">
            <a:off y="190488" x="541350"/>
            <a:ext cy="6019799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SEO"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74319" x="274319"/>
            <a:ext cy="822900" cx="85952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buAutoNum type="arabicPeriod"/>
              <a:defRPr sz="3800"/>
            </a:lvl1pPr>
            <a:lvl2pPr rtl="0">
              <a:spcBef>
                <a:spcPts val="0"/>
              </a:spcBef>
              <a:buSzPct val="100000"/>
              <a:buAutoNum type="alphaLcPeriod"/>
              <a:defRPr sz="3800"/>
            </a:lvl2pPr>
            <a:lvl3pPr rtl="0">
              <a:spcBef>
                <a:spcPts val="0"/>
              </a:spcBef>
              <a:buSzPct val="100000"/>
              <a:buAutoNum type="romanLcPeriod"/>
              <a:defRPr sz="3800"/>
            </a:lvl3pPr>
            <a:lvl4pPr rtl="0">
              <a:spcBef>
                <a:spcPts val="0"/>
              </a:spcBef>
              <a:buSzPct val="100000"/>
              <a:buAutoNum type="arabicPeriod"/>
              <a:defRPr sz="3800"/>
            </a:lvl4pPr>
            <a:lvl5pPr rtl="0">
              <a:spcBef>
                <a:spcPts val="0"/>
              </a:spcBef>
              <a:buSzPct val="100000"/>
              <a:buAutoNum type="alphaLcPeriod"/>
              <a:defRPr sz="3800"/>
            </a:lvl5pPr>
            <a:lvl6pPr rtl="0">
              <a:spcBef>
                <a:spcPts val="0"/>
              </a:spcBef>
              <a:buSzPct val="100000"/>
              <a:buAutoNum type="romanLcPeriod"/>
              <a:defRPr sz="3800"/>
            </a:lvl6pPr>
            <a:lvl7pPr rtl="0">
              <a:spcBef>
                <a:spcPts val="0"/>
              </a:spcBef>
              <a:buSzPct val="100000"/>
              <a:buAutoNum type="arabicPeriod"/>
              <a:defRPr sz="3800"/>
            </a:lvl7pPr>
            <a:lvl8pPr rtl="0">
              <a:spcBef>
                <a:spcPts val="0"/>
              </a:spcBef>
              <a:buSzPct val="100000"/>
              <a:buAutoNum type="alphaLcPeriod"/>
              <a:defRPr sz="3800"/>
            </a:lvl8pPr>
            <a:lvl9pPr rtl="0">
              <a:spcBef>
                <a:spcPts val="0"/>
              </a:spcBef>
              <a:buSzPct val="100000"/>
              <a:buAutoNum type="romanLcPeriod"/>
              <a:defRPr sz="3800"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645919" x="274319"/>
            <a:ext cy="4937700" cx="85952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buChar char="●"/>
              <a:defRPr sz="2300"/>
            </a:lvl1pPr>
            <a:lvl2pPr rtl="0">
              <a:spcBef>
                <a:spcPts val="0"/>
              </a:spcBef>
              <a:buSzPct val="100000"/>
              <a:buChar char="○"/>
              <a:defRPr sz="2200"/>
            </a:lvl2pPr>
            <a:lvl3pPr rtl="0">
              <a:spcBef>
                <a:spcPts val="0"/>
              </a:spcBef>
              <a:buSzPct val="100000"/>
              <a:buChar char="■"/>
              <a:defRPr sz="1600"/>
            </a:lvl3pPr>
            <a:lvl4pPr rtl="0">
              <a:spcBef>
                <a:spcPts val="0"/>
              </a:spcBef>
              <a:buSzPct val="100000"/>
              <a:buChar char="●"/>
              <a:defRPr sz="2400"/>
            </a:lvl4pPr>
            <a:lvl5pPr rtl="0">
              <a:spcBef>
                <a:spcPts val="0"/>
              </a:spcBef>
              <a:buSzPct val="100000"/>
              <a:buChar char="○"/>
              <a:defRPr sz="2400"/>
            </a:lvl5pPr>
            <a:lvl6pPr rtl="0">
              <a:spcBef>
                <a:spcPts val="0"/>
              </a:spcBef>
              <a:buSzPct val="100000"/>
              <a:buChar char="■"/>
              <a:defRPr sz="2400"/>
            </a:lvl6pPr>
            <a:lvl7pPr rtl="0">
              <a:spcBef>
                <a:spcPts val="0"/>
              </a:spcBef>
              <a:buSzPct val="100000"/>
              <a:buChar char="●"/>
              <a:defRPr sz="2400"/>
            </a:lvl7pPr>
            <a:lvl8pPr rtl="0">
              <a:spcBef>
                <a:spcPts val="0"/>
              </a:spcBef>
              <a:buSzPct val="100000"/>
              <a:buChar char="○"/>
              <a:defRPr sz="2400"/>
            </a:lvl8pPr>
            <a:lvl9pPr rtl="0">
              <a:spcBef>
                <a:spcPts val="0"/>
              </a:spcBef>
              <a:buSzPct val="100000"/>
              <a:buChar char="■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ctrTitle"/>
          </p:nvPr>
        </p:nvSpPr>
        <p:spPr>
          <a:xfrm>
            <a:off y="2130425" x="685800"/>
            <a:ext cy="147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defRPr/>
            </a:lvl1pPr>
            <a:lvl2pPr algn="l" rtl="0" indent="-107950" marL="742950">
              <a:spcBef>
                <a:spcPts val="560"/>
              </a:spcBef>
              <a:defRPr/>
            </a:lvl2pPr>
            <a:lvl3pPr algn="l" rtl="0" indent="-76200" marL="1143000">
              <a:spcBef>
                <a:spcPts val="480"/>
              </a:spcBef>
              <a:defRPr/>
            </a:lvl3pPr>
            <a:lvl4pPr algn="l" rtl="0" indent="-101600" marL="1600200">
              <a:spcBef>
                <a:spcPts val="400"/>
              </a:spcBef>
              <a:defRPr/>
            </a:lvl4pPr>
            <a:lvl5pPr algn="l" rtl="0" indent="-101600" marL="2057400">
              <a:spcBef>
                <a:spcPts val="400"/>
              </a:spcBef>
              <a:defRPr/>
            </a:lvl5pPr>
            <a:lvl6pPr algn="l" rtl="0" indent="-101600" marL="2514600">
              <a:spcBef>
                <a:spcPts val="400"/>
              </a:spcBef>
              <a:defRPr/>
            </a:lvl6pPr>
            <a:lvl7pPr algn="l" rtl="0" indent="-101600" marL="2971800">
              <a:spcBef>
                <a:spcPts val="400"/>
              </a:spcBef>
              <a:defRPr/>
            </a:lvl7pPr>
            <a:lvl8pPr algn="l" rtl="0" indent="-101600" marL="3429000">
              <a:spcBef>
                <a:spcPts val="400"/>
              </a:spcBef>
              <a:defRPr/>
            </a:lvl8pPr>
            <a:lvl9pPr algn="l" rtl="0" indent="-101600" marL="3886200">
              <a:spcBef>
                <a:spcPts val="40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4406900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745925" x="722325"/>
            <a:ext cy="36603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defRPr/>
            </a:lvl1pPr>
            <a:lvl2pPr rtl="0" indent="0" marL="457200">
              <a:spcBef>
                <a:spcPts val="0"/>
              </a:spcBef>
              <a:defRPr/>
            </a:lvl2pPr>
            <a:lvl3pPr rtl="0" indent="0" marL="914400">
              <a:spcBef>
                <a:spcPts val="0"/>
              </a:spcBef>
              <a:defRPr/>
            </a:lvl3pPr>
            <a:lvl4pPr rtl="0" indent="0" marL="1371600">
              <a:spcBef>
                <a:spcPts val="0"/>
              </a:spcBef>
              <a:defRPr/>
            </a:lvl4pPr>
            <a:lvl5pPr rtl="0" indent="0" marL="1828800">
              <a:spcBef>
                <a:spcPts val="0"/>
              </a:spcBef>
              <a:defRPr/>
            </a:lvl5pPr>
            <a:lvl6pPr rtl="0" indent="0" marL="2286000">
              <a:spcBef>
                <a:spcPts val="0"/>
              </a:spcBef>
              <a:defRPr/>
            </a:lvl6pPr>
            <a:lvl7pPr rtl="0" indent="0" marL="2743200">
              <a:spcBef>
                <a:spcPts val="0"/>
              </a:spcBef>
              <a:defRPr/>
            </a:lvl7pPr>
            <a:lvl8pPr rtl="0" indent="0" marL="3200400">
              <a:spcBef>
                <a:spcPts val="0"/>
              </a:spcBef>
              <a:defRPr/>
            </a:lvl8pPr>
            <a:lvl9pPr rtl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600200" x="457200"/>
            <a:ext cy="4526100" cx="4038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2" type="body"/>
          </p:nvPr>
        </p:nvSpPr>
        <p:spPr>
          <a:xfrm>
            <a:off y="1600200" x="4648200"/>
            <a:ext cy="4526100" cx="4038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4406900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745925" x="722325"/>
            <a:ext cy="36605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73050" x="457200"/>
            <a:ext cy="1161900" cx="3008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273050" x="3575050"/>
            <a:ext cy="5853298" cx="51116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2" type="body"/>
          </p:nvPr>
        </p:nvSpPr>
        <p:spPr>
          <a:xfrm>
            <a:off y="1435100" x="457200"/>
            <a:ext cy="4691099" cx="3008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4800600" x="1792288"/>
            <a:ext cy="566698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9" name="Shape 159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0" type="dt"/>
          </p:nvPr>
        </p:nvSpPr>
        <p:spPr>
          <a:xfrm>
            <a:off y="6356350" x="457200"/>
            <a:ext cy="36509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y="6356350" x="6553200"/>
            <a:ext cy="36509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 rot="5400000">
            <a:off y="-251550" x="2308949"/>
            <a:ext cy="8229600" cx="4526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635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698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254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254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254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254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254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254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67" name="Shape 167"/>
          <p:cNvSpPr txBox="1"/>
          <p:nvPr>
            <p:ph idx="10" type="dt"/>
          </p:nvPr>
        </p:nvSpPr>
        <p:spPr>
          <a:xfrm>
            <a:off y="6356350" x="457200"/>
            <a:ext cy="36509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68" name="Shape 168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y="6356350" x="6553200"/>
            <a:ext cy="36509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 rot="5400000">
            <a:off y="2171687" x="4732349"/>
            <a:ext cy="2057400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 rot="5400000">
            <a:off y="190488" x="541350"/>
            <a:ext cy="6019798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635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698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254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254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254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254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254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254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y="6356350" x="457200"/>
            <a:ext cy="36509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y="6356350" x="6553200"/>
            <a:ext cy="365099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SEO"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274318" x="274318"/>
            <a:ext cy="822900" cx="8595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Font typeface="Calibri"/>
              <a:buAutoNum type="arabicPeriod"/>
              <a:defRPr/>
            </a:lvl1pPr>
            <a:lvl2pPr rtl="0">
              <a:spcBef>
                <a:spcPts val="0"/>
              </a:spcBef>
              <a:buFont typeface="Calibri"/>
              <a:buAutoNum type="alphaLcPeriod"/>
              <a:defRPr/>
            </a:lvl2pPr>
            <a:lvl3pPr rtl="0">
              <a:spcBef>
                <a:spcPts val="0"/>
              </a:spcBef>
              <a:buFont typeface="Calibri"/>
              <a:buAutoNum type="romanLcPeriod"/>
              <a:defRPr/>
            </a:lvl3pPr>
            <a:lvl4pPr rtl="0">
              <a:spcBef>
                <a:spcPts val="0"/>
              </a:spcBef>
              <a:buFont typeface="Calibri"/>
              <a:buAutoNum type="arabicPeriod"/>
              <a:defRPr/>
            </a:lvl4pPr>
            <a:lvl5pPr rtl="0">
              <a:spcBef>
                <a:spcPts val="0"/>
              </a:spcBef>
              <a:buFont typeface="Calibri"/>
              <a:buAutoNum type="alphaLcPeriod"/>
              <a:defRPr/>
            </a:lvl5pPr>
            <a:lvl6pPr rtl="0">
              <a:spcBef>
                <a:spcPts val="0"/>
              </a:spcBef>
              <a:buFont typeface="Calibri"/>
              <a:buAutoNum type="romanLcPeriod"/>
              <a:defRPr/>
            </a:lvl6pPr>
            <a:lvl7pPr rtl="0">
              <a:spcBef>
                <a:spcPts val="0"/>
              </a:spcBef>
              <a:buFont typeface="Calibri"/>
              <a:buAutoNum type="arabicPeriod"/>
              <a:defRPr/>
            </a:lvl7pPr>
            <a:lvl8pPr rtl="0">
              <a:spcBef>
                <a:spcPts val="0"/>
              </a:spcBef>
              <a:buFont typeface="Calibri"/>
              <a:buAutoNum type="alphaLcPeriod"/>
              <a:defRPr/>
            </a:lvl8pPr>
            <a:lvl9pPr rtl="0">
              <a:spcBef>
                <a:spcPts val="0"/>
              </a:spcBef>
              <a:buFont typeface="Calibri"/>
              <a:buAutoNum type="romanLcPeriod"/>
              <a:defRPr/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1645918" x="274318"/>
            <a:ext cy="4937700" cx="8595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Font typeface="Calibri"/>
              <a:buChar char="●"/>
              <a:defRPr/>
            </a:lvl1pPr>
            <a:lvl2pPr rtl="0">
              <a:spcBef>
                <a:spcPts val="0"/>
              </a:spcBef>
              <a:buFont typeface="Calibri"/>
              <a:buChar char="○"/>
              <a:defRPr/>
            </a:lvl2pPr>
            <a:lvl3pPr rtl="0">
              <a:spcBef>
                <a:spcPts val="0"/>
              </a:spcBef>
              <a:buFont typeface="Calibri"/>
              <a:buChar char="■"/>
              <a:defRPr/>
            </a:lvl3pPr>
            <a:lvl4pPr rtl="0">
              <a:spcBef>
                <a:spcPts val="0"/>
              </a:spcBef>
              <a:buFont typeface="Calibri"/>
              <a:buChar char="●"/>
              <a:defRPr/>
            </a:lvl4pPr>
            <a:lvl5pPr rtl="0">
              <a:spcBef>
                <a:spcPts val="0"/>
              </a:spcBef>
              <a:buFont typeface="Calibri"/>
              <a:buChar char="○"/>
              <a:defRPr/>
            </a:lvl5pPr>
            <a:lvl6pPr rtl="0">
              <a:spcBef>
                <a:spcPts val="0"/>
              </a:spcBef>
              <a:buFont typeface="Calibri"/>
              <a:buChar char="■"/>
              <a:defRPr/>
            </a:lvl6pPr>
            <a:lvl7pPr rtl="0">
              <a:spcBef>
                <a:spcPts val="0"/>
              </a:spcBef>
              <a:buFont typeface="Calibri"/>
              <a:buChar char="●"/>
              <a:defRPr/>
            </a:lvl7pPr>
            <a:lvl8pPr rtl="0">
              <a:spcBef>
                <a:spcPts val="0"/>
              </a:spcBef>
              <a:buFont typeface="Calibri"/>
              <a:buChar char="○"/>
              <a:defRPr/>
            </a:lvl8pPr>
            <a:lvl9pPr rtl="0">
              <a:spcBef>
                <a:spcPts val="0"/>
              </a:spcBef>
              <a:buFont typeface="Calibri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1pPr>
            <a:lvl2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2pPr>
            <a:lvl3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3pPr>
            <a:lvl4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4pPr>
            <a:lvl5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5pPr>
            <a:lvl6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6pPr>
            <a:lvl7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7pPr>
            <a:lvl8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8pPr>
            <a:lvl9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y="1600200" x="4648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1pPr>
            <a:lvl2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2pPr>
            <a:lvl3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3pPr>
            <a:lvl4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4pPr>
            <a:lvl5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5pPr>
            <a:lvl6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6pPr>
            <a:lvl7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7pPr>
            <a:lvl8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8pPr>
            <a:lvl9pPr rtl="0">
              <a:spcBef>
                <a:spcPts val="0"/>
              </a:spcBef>
              <a:buClr>
                <a:srgbClr val="1C4587"/>
              </a:buClr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1535112" x="457200"/>
            <a:ext cy="6396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3" type="body"/>
          </p:nvPr>
        </p:nvSpPr>
        <p:spPr>
          <a:xfrm>
            <a:off y="1535112" x="4645025"/>
            <a:ext cy="6396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73050" x="457200"/>
            <a:ext cy="1161900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273050" x="3575050"/>
            <a:ext cy="5853299" cx="511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y="1435100" x="457200"/>
            <a:ext cy="46910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4800600" x="1792288"/>
            <a:ext cy="5666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4"/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slideLayouts/slideLayout12.xml" Type="http://schemas.openxmlformats.org/officeDocument/2006/relationships/slideLayout" Id="rId13"/><Relationship Target="../media/image06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4"/><Relationship Target="../slideLayouts/slideLayout23.xml" Type="http://schemas.openxmlformats.org/officeDocument/2006/relationships/slideLayout" Id="rId12"/><Relationship Target="../slideLayouts/slideLayout13.xml" Type="http://schemas.openxmlformats.org/officeDocument/2006/relationships/slideLayout" Id="rId2"/><Relationship Target="../slideLayouts/slideLayout24.xml" Type="http://schemas.openxmlformats.org/officeDocument/2006/relationships/slideLayout" Id="rId13"/><Relationship Target="../media/image05.jpg" Type="http://schemas.openxmlformats.org/officeDocument/2006/relationships/image" Id="rId1"/><Relationship Target="../slideLayouts/slideLayout21.xml" Type="http://schemas.openxmlformats.org/officeDocument/2006/relationships/slideLayout" Id="rId10"/><Relationship Target="../slideLayouts/slideLayout15.xml" Type="http://schemas.openxmlformats.org/officeDocument/2006/relationships/slideLayout" Id="rId4"/><Relationship Target="../slideLayouts/slideLayout22.xml" Type="http://schemas.openxmlformats.org/officeDocument/2006/relationships/slideLayout" Id="rId11"/><Relationship Target="../slideLayouts/slideLayout14.xml" Type="http://schemas.openxmlformats.org/officeDocument/2006/relationships/slideLayout" Id="rId3"/><Relationship Target="../slideLayouts/slideLayout20.xml" Type="http://schemas.openxmlformats.org/officeDocument/2006/relationships/slideLayout" Id="rId9"/><Relationship Target="../slideLayouts/slideLayout17.xml" Type="http://schemas.openxmlformats.org/officeDocument/2006/relationships/slideLayout" Id="rId6"/><Relationship Target="../slideLayouts/slideLayout16.xml" Type="http://schemas.openxmlformats.org/officeDocument/2006/relationships/slideLayout" Id="rId5"/><Relationship Target="../slideLayouts/slideLayout19.xml" Type="http://schemas.openxmlformats.org/officeDocument/2006/relationships/slideLayout" Id="rId8"/><Relationship Target="../slideLayouts/slideLayout18.xml" Type="http://schemas.openxmlformats.org/officeDocument/2006/relationships/slideLayout" Id="rId7"/></Relationships>
</file>

<file path=ppt/slideMasters/_rels/slideMaster3.xml.rels><?xml version="1.0" encoding="UTF-8" standalone="yes"?><Relationships xmlns="http://schemas.openxmlformats.org/package/2006/relationships"><Relationship Target="../slideLayouts/slideLayout35.xml" Type="http://schemas.openxmlformats.org/officeDocument/2006/relationships/slideLayout" Id="rId12"/><Relationship Target="../slideLayouts/slideLayout25.xml" Type="http://schemas.openxmlformats.org/officeDocument/2006/relationships/slideLayout" Id="rId2"/><Relationship Target="../theme/theme5.xml" Type="http://schemas.openxmlformats.org/officeDocument/2006/relationships/theme" Id="rId13"/><Relationship Target="../media/image01.jpg" Type="http://schemas.openxmlformats.org/officeDocument/2006/relationships/image" Id="rId1"/><Relationship Target="../slideLayouts/slideLayout33.xml" Type="http://schemas.openxmlformats.org/officeDocument/2006/relationships/slideLayout" Id="rId10"/><Relationship Target="../slideLayouts/slideLayout27.xml" Type="http://schemas.openxmlformats.org/officeDocument/2006/relationships/slideLayout" Id="rId4"/><Relationship Target="../slideLayouts/slideLayout34.xml" Type="http://schemas.openxmlformats.org/officeDocument/2006/relationships/slideLayout" Id="rId11"/><Relationship Target="../slideLayouts/slideLayout26.xml" Type="http://schemas.openxmlformats.org/officeDocument/2006/relationships/slideLayout" Id="rId3"/><Relationship Target="../slideLayouts/slideLayout32.xml" Type="http://schemas.openxmlformats.org/officeDocument/2006/relationships/slideLayout" Id="rId9"/><Relationship Target="../slideLayouts/slideLayout29.xml" Type="http://schemas.openxmlformats.org/officeDocument/2006/relationships/slideLayout" Id="rId6"/><Relationship Target="../slideLayouts/slideLayout28.xml" Type="http://schemas.openxmlformats.org/officeDocument/2006/relationships/slideLayout" Id="rId5"/><Relationship Target="../slideLayouts/slideLayout31.xml" Type="http://schemas.openxmlformats.org/officeDocument/2006/relationships/slideLayout" Id="rId8"/><Relationship Target="../slideLayouts/slideLayout30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"/>
          <a:srcRect t="0" b="0" r="0" l="0"/>
          <a:stretch/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rgbClr val="1C4587"/>
              </a:buClr>
              <a:buSzPct val="87500"/>
              <a:buFont typeface="Calibri"/>
              <a:buChar char="❖"/>
              <a:defRPr sz="32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07950" marL="742950">
              <a:spcBef>
                <a:spcPts val="560"/>
              </a:spcBef>
              <a:buClr>
                <a:srgbClr val="1C4587"/>
              </a:buClr>
              <a:buSzPct val="85714"/>
              <a:buFont typeface="Calibri"/>
              <a:buChar char="●"/>
              <a:defRPr sz="2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76200" marL="1143000">
              <a:spcBef>
                <a:spcPts val="480"/>
              </a:spcBef>
              <a:buClr>
                <a:srgbClr val="1C4587"/>
              </a:buClr>
              <a:buSzPct val="83333"/>
              <a:buFont typeface="Calibri"/>
              <a:buChar char="■"/>
              <a:defRPr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01600" marL="1600200">
              <a:spcBef>
                <a:spcPts val="400"/>
              </a:spcBef>
              <a:buClr>
                <a:srgbClr val="1C4587"/>
              </a:buClr>
              <a:buSzPct val="80000"/>
              <a:buFont typeface="Calibri"/>
              <a:buChar char="●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01600" marL="2057400">
              <a:spcBef>
                <a:spcPts val="400"/>
              </a:spcBef>
              <a:buClr>
                <a:srgbClr val="1C4587"/>
              </a:buClr>
              <a:buSzPct val="80000"/>
              <a:buFont typeface="Calibri"/>
              <a:buChar char="◆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01600" marL="25146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➢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01600" marL="29718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■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01600" marL="34290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●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01600" marL="38862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◆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1"/>
          <a:srcRect t="0" b="0" r="0" l="0"/>
          <a:stretch/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0">
              <a:spcBef>
                <a:spcPts val="0"/>
              </a:spcBef>
              <a:buSzPct val="100000"/>
              <a:buFont typeface="Calibri"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rgbClr val="1C4587"/>
              </a:buClr>
              <a:buSzPct val="87500"/>
              <a:buFont typeface="Calibri"/>
              <a:buChar char="❖"/>
              <a:defRPr sz="32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07950" marL="742950">
              <a:spcBef>
                <a:spcPts val="560"/>
              </a:spcBef>
              <a:buClr>
                <a:srgbClr val="1C4587"/>
              </a:buClr>
              <a:buSzPct val="85714"/>
              <a:buFont typeface="Calibri"/>
              <a:buChar char="●"/>
              <a:defRPr sz="2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76200" marL="1143000">
              <a:spcBef>
                <a:spcPts val="480"/>
              </a:spcBef>
              <a:buClr>
                <a:srgbClr val="1C4587"/>
              </a:buClr>
              <a:buSzPct val="83333"/>
              <a:buFont typeface="Calibri"/>
              <a:buChar char="■"/>
              <a:defRPr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01600" marL="1600200">
              <a:spcBef>
                <a:spcPts val="400"/>
              </a:spcBef>
              <a:buClr>
                <a:srgbClr val="1C4587"/>
              </a:buClr>
              <a:buSzPct val="80000"/>
              <a:buFont typeface="Calibri"/>
              <a:buChar char="●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01600" marL="2057400">
              <a:spcBef>
                <a:spcPts val="400"/>
              </a:spcBef>
              <a:buClr>
                <a:srgbClr val="1C4587"/>
              </a:buClr>
              <a:buSzPct val="80000"/>
              <a:buFont typeface="Calibri"/>
              <a:buChar char="◆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01600" marL="25146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➢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01600" marL="29718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■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01600" marL="34290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●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01600" marL="3886200">
              <a:spcBef>
                <a:spcPts val="400"/>
              </a:spcBef>
              <a:buClr>
                <a:srgbClr val="1C4587"/>
              </a:buClr>
              <a:buSzPct val="100000"/>
              <a:buFont typeface="Calibri"/>
              <a:buChar char="◆"/>
              <a:defRPr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1"/>
          <a:srcRect t="0" b="0" r="0" l="0"/>
          <a:stretch/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381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❖"/>
              <a:defRPr/>
            </a:lvl1pPr>
            <a:lvl2pPr algn="l" rtl="0" marR="0" indent="44449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●"/>
              <a:defRPr/>
            </a:lvl2pPr>
            <a:lvl3pPr algn="l" rtl="0" marR="0" indent="50799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■"/>
              <a:defRPr/>
            </a:lvl3pPr>
            <a:lvl4pPr algn="l" rtl="0" marR="0" indent="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●"/>
              <a:defRPr/>
            </a:lvl4pPr>
            <a:lvl5pPr algn="l" rtl="0" marR="0" indent="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◆"/>
              <a:defRPr/>
            </a:lvl5pPr>
            <a:lvl6pPr algn="l" rtl="0" marR="0" indent="25400" marL="2514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➢"/>
              <a:defRPr/>
            </a:lvl6pPr>
            <a:lvl7pPr algn="l" rtl="0" marR="0" indent="25400" marL="2971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■"/>
              <a:defRPr/>
            </a:lvl7pPr>
            <a:lvl8pPr algn="l" rtl="0" marR="0" indent="25400" marL="3429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●"/>
              <a:defRPr/>
            </a:lvl8pPr>
            <a:lvl9pPr algn="l" rtl="0" marR="0" indent="25400" marL="3886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Font typeface="Calibri"/>
              <a:buChar char="◆"/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5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support.google.com/analytics/answer/1033162?hl=en&amp;ref_topic=1032939&amp;rd=1" Type="http://schemas.openxmlformats.org/officeDocument/2006/relationships/hyperlink" TargetMode="External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www.lib.montana.edu" Type="http://schemas.openxmlformats.org/officeDocument/2006/relationships/hyperlink" TargetMode="External" Id="rId4"/><Relationship Target="https://support.google.com/analytics/topic/1009620?hl=en&amp;ref_topic=1726911" Type="http://schemas.openxmlformats.org/officeDocument/2006/relationships/hyperlink" TargetMode="External" Id="rId3"/><Relationship Target="www.lib.montana.edu" Type="http://schemas.openxmlformats.org/officeDocument/2006/relationships/hyperlink" TargetMode="External" Id="rId6"/><Relationship Target="www.lib.montana.edu" Type="http://schemas.openxmlformats.org/officeDocument/2006/relationships/hyperlink" TargetMode="External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support.google.com/analytics/answer/1136922?hl=en&amp;ref_topic=1136919" Type="http://schemas.openxmlformats.org/officeDocument/2006/relationships/hyperlink" TargetMode="External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support.google.com/analytics/answer/2763052?hl=en" Type="http://schemas.openxmlformats.org/officeDocument/2006/relationships/hyperlink" TargetMode="External" Id="rId4"/><Relationship Target="https://support.google.com/analytics/answer/2790010?hl=en&amp;ref_topic=6010376" Type="http://schemas.openxmlformats.org/officeDocument/2006/relationships/hyperlink" TargetMode="External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support.google.com/analytics/topic/1009620?hl=en&amp;ref_topic=1726911" Type="http://schemas.openxmlformats.org/officeDocument/2006/relationships/hyperlink" TargetMode="External" Id="rId4"/><Relationship Target="https://support.google.com/analytics/topic/6014102?hl=en&amp;ref_topic=1726911" Type="http://schemas.openxmlformats.org/officeDocument/2006/relationships/hyperlink" TargetMode="External" Id="rId3"/><Relationship Target="https://support.google.com/analytics/answer/1012264?hl=en" Type="http://schemas.openxmlformats.org/officeDocument/2006/relationships/hyperlink" TargetMode="External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support.google.com/webmasters/answer/2451999" Type="http://schemas.openxmlformats.org/officeDocument/2006/relationships/hyperlink" TargetMode="External" Id="rId4"/><Relationship Target="https://support.google.com/webmasters/answer/185871" Type="http://schemas.openxmlformats.org/officeDocument/2006/relationships/hyperlink" TargetMode="External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en.wikipedia.org/wiki/HTTP_404" Type="http://schemas.openxmlformats.org/officeDocument/2006/relationships/hyperlink" TargetMode="External" Id="rId4"/><Relationship Target="http://en.wikipedia.org/wiki/List_of_HTTP_status_codes#5xx_Server_Error" Type="http://schemas.openxmlformats.org/officeDocument/2006/relationships/hyperlink" TargetMode="External" Id="rId3"/><Relationship Target="https://support.google.com/webmasters/answer/93633?hl=en&amp;ref_topic=6001951" Type="http://schemas.openxmlformats.org/officeDocument/2006/relationships/hyperlink" TargetMode="External" Id="rId6"/><Relationship Target="https://support.google.com/webmasters/answer/93641?hl=en" Type="http://schemas.openxmlformats.org/officeDocument/2006/relationships/hyperlink" TargetMode="External" Id="rId5"/><Relationship Target="http://googlewebmastercentral.blogspot.com/2008/08/farewell-to-soft-404s.html" Type="http://schemas.openxmlformats.org/officeDocument/2006/relationships/hyperlink" TargetMode="External" Id="rId7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google.com/schemas/sitemap/0.84/" Type="http://schemas.openxmlformats.org/officeDocument/2006/relationships/hyperlink" TargetMode="External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support.google.com/webmasters/answer/6062598?hl=en" Type="http://schemas.openxmlformats.org/officeDocument/2006/relationships/hyperlink" TargetMode="External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5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www.google.com/local/business/add" Type="http://schemas.openxmlformats.org/officeDocument/2006/relationships/hyperlink" TargetMode="External" Id="rId4"/><Relationship Target="../media/image08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google.com/business/" Type="http://schemas.openxmlformats.org/officeDocument/2006/relationships/hyperlink" TargetMode="External" Id="rId4"/><Relationship Target="../media/image08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4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google.com/landing/2step/" Type="http://schemas.openxmlformats.org/officeDocument/2006/relationships/hyperlink" TargetMode="External" Id="rId4"/><Relationship Target="https://accounts.google.com/SignUp?continue=https%3A%2F%2Faccounts.google.com%2FManageAccount" Type="http://schemas.openxmlformats.org/officeDocument/2006/relationships/hyperlink" TargetMode="External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ctrTitle"/>
          </p:nvPr>
        </p:nvSpPr>
        <p:spPr>
          <a:xfrm>
            <a:off y="2130425" x="685800"/>
            <a:ext cy="147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800" lang="en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Search Engine Optimization for Libraries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z="3000" lang="en">
                <a:latin typeface="Calibri"/>
                <a:ea typeface="Calibri"/>
                <a:cs typeface="Calibri"/>
                <a:sym typeface="Calibri"/>
                <a:rtl val="0"/>
              </a:rPr>
              <a:t>Day - 2</a:t>
            </a:r>
          </a:p>
        </p:txBody>
      </p:sp>
      <p:sp>
        <p:nvSpPr>
          <p:cNvPr id="181" name="Shape 181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11112" marL="17621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mbria"/>
              <a:buNone/>
            </a:pPr>
            <a:r>
              <a:rPr strike="noStrike" u="none" b="0" cap="none" baseline="0" sz="2400" lang="en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"We cannot call a digital-library or electronic publishing system a success if we cannot measure and interpret its use.”</a:t>
            </a:r>
          </a:p>
          <a:p>
            <a:pPr algn="r" rtl="0" lvl="0" marR="0" indent="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mbria"/>
              <a:buNone/>
            </a:pPr>
            <a:r>
              <a:rPr strike="noStrike" u="none" b="0" cap="none" baseline="0" sz="2400" lang="en" i="1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  <a:rtl val="0"/>
              </a:rPr>
              <a:t>- Peterson Bishop 1998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449272" x="3890916"/>
            <a:ext cy="1473529" cx="147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800" lang="en"/>
              <a:t>gAnalytics Key Admin Areas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50400" x="2097450"/>
            <a:ext cy="4761274" cx="591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y="2890375" x="1740449"/>
            <a:ext cy="192299" cx="35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68" name="Shape 268"/>
          <p:cNvSpPr/>
          <p:nvPr/>
        </p:nvSpPr>
        <p:spPr>
          <a:xfrm>
            <a:off y="3549450" x="1799374"/>
            <a:ext cy="192299" cx="35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69" name="Shape 269"/>
          <p:cNvSpPr/>
          <p:nvPr/>
        </p:nvSpPr>
        <p:spPr>
          <a:xfrm>
            <a:off y="2558850" x="3872499"/>
            <a:ext cy="192299" cx="35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70" name="Shape 270"/>
          <p:cNvSpPr/>
          <p:nvPr/>
        </p:nvSpPr>
        <p:spPr>
          <a:xfrm>
            <a:off y="3170800" x="3872499"/>
            <a:ext cy="192299" cx="35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71" name="Shape 271"/>
          <p:cNvSpPr/>
          <p:nvPr/>
        </p:nvSpPr>
        <p:spPr>
          <a:xfrm>
            <a:off y="2558850" x="5898474"/>
            <a:ext cy="192299" cx="35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72" name="Shape 272"/>
          <p:cNvSpPr/>
          <p:nvPr/>
        </p:nvSpPr>
        <p:spPr>
          <a:xfrm>
            <a:off y="1828075" x="2097450"/>
            <a:ext cy="577499" cx="13551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gAnalytics Key Concepts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indent="0" marL="20320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04400" x="200974"/>
            <a:ext cy="4578850" cx="509317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>
            <p:ph idx="2" type="body"/>
          </p:nvPr>
        </p:nvSpPr>
        <p:spPr>
          <a:xfrm>
            <a:off y="1330775" x="5294150"/>
            <a:ext cy="4526100" cx="3439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1C4587"/>
              </a:buClr>
              <a:buSzPct val="75000"/>
              <a:buFont typeface="Calibri"/>
              <a:buChar char="❖"/>
            </a:pPr>
            <a:r>
              <a:rPr sz="2400" lang="en"/>
              <a:t>Add Users to an Account</a:t>
            </a:r>
          </a:p>
          <a:p>
            <a:pPr rtl="0" lvl="0" indent="-342900" marL="457200">
              <a:spcBef>
                <a:spcPts val="0"/>
              </a:spcBef>
              <a:buClr>
                <a:srgbClr val="1C4587"/>
              </a:buClr>
              <a:buSzPct val="75000"/>
              <a:buFont typeface="Calibri"/>
              <a:buChar char="❖"/>
            </a:pPr>
            <a:r>
              <a:rPr sz="2400" lang="en"/>
              <a:t>Users get permissions</a:t>
            </a:r>
          </a:p>
          <a:p>
            <a:pPr rtl="0" lvl="1" indent="-317500" marL="914400">
              <a:spcBef>
                <a:spcPts val="0"/>
              </a:spcBef>
              <a:buClr>
                <a:srgbClr val="1C4587"/>
              </a:buClr>
              <a:buSzPct val="58333"/>
              <a:buFont typeface="Calibri"/>
              <a:buChar char="⬇"/>
            </a:pPr>
            <a:r>
              <a:rPr sz="2400" lang="en"/>
              <a:t>Account</a:t>
            </a:r>
          </a:p>
          <a:p>
            <a:pPr rtl="0" lvl="1" indent="-317500" marL="914400">
              <a:spcBef>
                <a:spcPts val="0"/>
              </a:spcBef>
              <a:buClr>
                <a:srgbClr val="1C4587"/>
              </a:buClr>
              <a:buSzPct val="58333"/>
              <a:buFont typeface="Calibri"/>
              <a:buChar char="⬇"/>
            </a:pPr>
            <a:r>
              <a:rPr sz="2400" lang="en"/>
              <a:t>Property</a:t>
            </a:r>
          </a:p>
          <a:p>
            <a:pPr rtl="0" lvl="1" indent="-317500" marL="914400">
              <a:spcBef>
                <a:spcPts val="0"/>
              </a:spcBef>
              <a:buClr>
                <a:srgbClr val="1C4587"/>
              </a:buClr>
              <a:buSzPct val="58333"/>
              <a:buFont typeface="Calibri"/>
              <a:buChar char="⬇"/>
            </a:pPr>
            <a:r>
              <a:rPr sz="2400" lang="en"/>
              <a:t>View</a:t>
            </a:r>
          </a:p>
          <a:p>
            <a:pPr rtl="0" lvl="0" indent="-342900" marL="457200">
              <a:spcBef>
                <a:spcPts val="0"/>
              </a:spcBef>
              <a:buClr>
                <a:srgbClr val="1C4587"/>
              </a:buClr>
              <a:buSzPct val="75000"/>
              <a:buFont typeface="Calibri"/>
              <a:buChar char="❖"/>
            </a:pPr>
            <a:r>
              <a:rPr sz="2400" lang="en"/>
              <a:t>Permissions flow down Account -&gt; View</a:t>
            </a:r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u="sng" sz="3800" lang="en">
                <a:solidFill>
                  <a:schemeClr val="hlink"/>
                </a:solidFill>
                <a:hlinkClick r:id="rId3"/>
              </a:rPr>
              <a:t>Account Filters</a:t>
            </a:r>
            <a:r>
              <a:rPr sz="3800" lang="en"/>
              <a:t> Include or Exclude User Activity 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Key Points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Built at Account level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Applied at the View level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Once applied the data can not be recovered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Recomended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Exclude Library Staff IP Address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Suggested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Campus vs Non-Campus Access via IP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Google Analytics Key Areas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50400" x="2097450"/>
            <a:ext cy="4761274" cx="591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y="1863375" x="4088100"/>
            <a:ext cy="577499" cx="13551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y="2558850" x="3872499"/>
            <a:ext cy="192299" cx="35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95" name="Shape 295"/>
          <p:cNvSpPr/>
          <p:nvPr/>
        </p:nvSpPr>
        <p:spPr>
          <a:xfrm>
            <a:off y="3170800" x="3872499"/>
            <a:ext cy="192299" cx="35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u="sng" sz="4000" lang="en">
                <a:solidFill>
                  <a:schemeClr val="hlink"/>
                </a:solidFill>
                <a:hlinkClick r:id="rId3"/>
              </a:rPr>
              <a:t>Property</a:t>
            </a:r>
            <a:r>
              <a:rPr sz="4000" lang="en"/>
              <a:t> groups information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Usually created for each domain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u="sng" lang="en">
                <a:solidFill>
                  <a:schemeClr val="hlink"/>
                </a:solidFill>
                <a:hlinkClick r:id="rId4"/>
              </a:rPr>
              <a:t>www.lib.montana.edu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arc.lib.montana.edu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scholarworks.montana.edu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Best-practice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Don't use the www.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lib.montana.edu aggergates</a:t>
            </a:r>
          </a:p>
          <a:p>
            <a:pPr rtl="0" lvl="2" indent="-355600" marL="1371600">
              <a:spcBef>
                <a:spcPts val="0"/>
              </a:spcBef>
              <a:buClr>
                <a:srgbClr val="1C4587"/>
              </a:buClr>
              <a:buSzPct val="62500"/>
              <a:buFont typeface="Calibri"/>
              <a:buChar char="■"/>
            </a:pPr>
            <a:r>
              <a:rPr u="sng" lang="en">
                <a:solidFill>
                  <a:schemeClr val="hlink"/>
                </a:solidFill>
                <a:hlinkClick r:id="rId5"/>
              </a:rPr>
              <a:t>www.</a:t>
            </a:r>
            <a:r>
              <a:rPr u="sng" sz="2800" lang="en">
                <a:solidFill>
                  <a:schemeClr val="hlink"/>
                </a:solidFill>
                <a:hlinkClick r:id="rId6"/>
              </a:rPr>
              <a:t>lib.montana.edu</a:t>
            </a:r>
          </a:p>
          <a:p>
            <a:pPr rtl="0" lvl="2" indent="-355600" marL="1371600">
              <a:spcBef>
                <a:spcPts val="0"/>
              </a:spcBef>
              <a:buClr>
                <a:srgbClr val="1C4587"/>
              </a:buClr>
              <a:buSzPct val="71428"/>
              <a:buFont typeface="Calibri"/>
              <a:buChar char="■"/>
            </a:pPr>
            <a:r>
              <a:rPr sz="2800" lang="en"/>
              <a:t>arc.lib.montana.edu</a:t>
            </a:r>
          </a:p>
          <a:p>
            <a:pPr rtl="0" lvl="2" indent="-406400" marL="13716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Char char="■"/>
            </a:pPr>
            <a:r>
              <a:rPr sz="2800" lang="en"/>
              <a:t>guides.lib.montana.edu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Property Settings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Industry Category = Reference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After gAnalytics Implemented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Activate Webmaster Tools site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Consider "enhanced link attribution" for </a:t>
            </a:r>
            <a:r>
              <a:rPr u="sng" lang="en">
                <a:solidFill>
                  <a:schemeClr val="hlink"/>
                </a:solidFill>
                <a:hlinkClick r:id="rId3"/>
              </a:rPr>
              <a:t>event tracking</a:t>
            </a:r>
            <a:r>
              <a:rPr lang="en"/>
              <a:t> of non-HTML downloads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Privacy Issues - Do NOT Use  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Enable Demographics and Interest Reports</a:t>
            </a:r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.js Tracking Info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Upgrade to </a:t>
            </a:r>
            <a:r>
              <a:rPr u="sng" lang="en">
                <a:solidFill>
                  <a:schemeClr val="hlink"/>
                </a:solidFill>
                <a:hlinkClick r:id="rId3"/>
              </a:rPr>
              <a:t>Universal Analytics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ga.js = legacy gAnalytics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analytics.js = Universal Analytics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Improve Privacy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Add </a:t>
            </a:r>
            <a:r>
              <a:rPr u="sng" lang="en">
                <a:solidFill>
                  <a:schemeClr val="hlink"/>
                </a:solidFill>
                <a:hlinkClick r:id="rId4"/>
              </a:rPr>
              <a:t>IP Anonymization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sz="3200" lang="en"/>
              <a:t>Privacy Issues - Do NOT Use  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User-ID 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800" lang="en"/>
              <a:t>Universal Analytics js.Tracking code</a:t>
            </a:r>
          </a:p>
        </p:txBody>
      </p:sp>
      <p:grpSp>
        <p:nvGrpSpPr>
          <p:cNvPr id="319" name="Shape 319"/>
          <p:cNvGrpSpPr/>
          <p:nvPr/>
        </p:nvGrpSpPr>
        <p:grpSpPr>
          <a:xfrm>
            <a:off y="1543475" x="635850"/>
            <a:ext cy="3480400" cx="7481114"/>
            <a:chOff y="1924475" x="635850"/>
            <a:chExt cy="3480400" cx="7481114"/>
          </a:xfrm>
        </p:grpSpPr>
        <p:pic>
          <p:nvPicPr>
            <p:cNvPr id="320" name="Shape 320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2273362" x="800514"/>
              <a:ext cy="1195425" cx="731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Shape 321"/>
            <p:cNvSpPr txBox="1"/>
            <p:nvPr/>
          </p:nvSpPr>
          <p:spPr>
            <a:xfrm>
              <a:off y="1924475" x="635850"/>
              <a:ext cy="457200" cx="941099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>
                  <a:solidFill>
                    <a:srgbClr val="A64D79"/>
                  </a:solidFill>
                </a:rPr>
                <a:t>&lt;script&gt;</a:t>
              </a:r>
            </a:p>
          </p:txBody>
        </p:sp>
        <p:sp>
          <p:nvSpPr>
            <p:cNvPr id="322" name="Shape 322"/>
            <p:cNvSpPr txBox="1"/>
            <p:nvPr/>
          </p:nvSpPr>
          <p:spPr>
            <a:xfrm>
              <a:off y="4947675" x="635850"/>
              <a:ext cy="457200" cx="941099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lang="en">
                  <a:solidFill>
                    <a:srgbClr val="A64D79"/>
                  </a:solidFill>
                </a:rPr>
                <a:t>&lt;/script&gt;</a:t>
              </a:r>
            </a:p>
          </p:txBody>
        </p:sp>
      </p:grpSp>
      <p:sp>
        <p:nvSpPr>
          <p:cNvPr id="323" name="Shape 323"/>
          <p:cNvSpPr txBox="1"/>
          <p:nvPr/>
        </p:nvSpPr>
        <p:spPr>
          <a:xfrm>
            <a:off y="4918000" x="635850"/>
            <a:ext cy="700200" cx="154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>
                <a:solidFill>
                  <a:srgbClr val="A64D79"/>
                </a:solidFill>
              </a:rPr>
              <a:t>&lt;/head&gt;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A64D79"/>
                </a:solidFill>
              </a:rPr>
              <a:t>&lt;body&gt;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y="3386450" x="952825"/>
            <a:ext cy="1243499" cx="7434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sz="1800"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</a:t>
            </a:r>
            <a:r>
              <a:rPr sz="1800" lang="en">
                <a:solidFill>
                  <a:srgbClr val="6666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sz="1800" lang="en">
                <a:solidFill>
                  <a:srgbClr val="008800"/>
                </a:solidFill>
                <a:latin typeface="Verdana"/>
                <a:ea typeface="Verdana"/>
                <a:cs typeface="Verdana"/>
                <a:sym typeface="Verdana"/>
              </a:rPr>
              <a:t>'create'</a:t>
            </a:r>
            <a:r>
              <a:rPr sz="1800" lang="en">
                <a:solidFill>
                  <a:srgbClr val="6666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sz="1800"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800" lang="en">
                <a:solidFill>
                  <a:srgbClr val="008800"/>
                </a:solidFill>
                <a:latin typeface="Verdana"/>
                <a:ea typeface="Verdana"/>
                <a:cs typeface="Verdana"/>
                <a:sym typeface="Verdana"/>
              </a:rPr>
              <a:t>'UA-XXXX-Y'</a:t>
            </a:r>
            <a:r>
              <a:rPr sz="1800" lang="en">
                <a:solidFill>
                  <a:srgbClr val="6666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sz="1800"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800" lang="en">
                <a:solidFill>
                  <a:srgbClr val="008800"/>
                </a:solidFill>
                <a:latin typeface="Verdana"/>
                <a:ea typeface="Verdana"/>
                <a:cs typeface="Verdana"/>
                <a:sym typeface="Verdana"/>
              </a:rPr>
              <a:t>'auto'</a:t>
            </a:r>
            <a:r>
              <a:rPr sz="1800" lang="en">
                <a:solidFill>
                  <a:srgbClr val="666600"/>
                </a:solidFill>
                <a:latin typeface="Verdana"/>
                <a:ea typeface="Verdana"/>
                <a:cs typeface="Verdana"/>
                <a:sym typeface="Verdana"/>
              </a:rPr>
              <a:t>);</a:t>
            </a:r>
            <a:r>
              <a:rPr sz="1800"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sz="1800" lang="en">
                <a:solidFill>
                  <a:srgbClr val="880000"/>
                </a:solidFill>
                <a:latin typeface="Verdana"/>
                <a:ea typeface="Verdana"/>
                <a:cs typeface="Verdana"/>
                <a:sym typeface="Verdana"/>
              </a:rPr>
              <a:t>// Creates a tracker.</a:t>
            </a:r>
          </a:p>
          <a:p>
            <a:pPr rtl="0" lvl="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</a:t>
            </a:r>
            <a:r>
              <a:rPr sz="1800" lang="en">
                <a:solidFill>
                  <a:srgbClr val="6666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sz="1800" lang="en">
                <a:solidFill>
                  <a:srgbClr val="008800"/>
                </a:solidFill>
                <a:latin typeface="Verdana"/>
                <a:ea typeface="Verdana"/>
                <a:cs typeface="Verdana"/>
                <a:sym typeface="Verdana"/>
              </a:rPr>
              <a:t>'send'</a:t>
            </a:r>
            <a:r>
              <a:rPr sz="1800" lang="en">
                <a:solidFill>
                  <a:srgbClr val="6666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sz="1800"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800" lang="en">
                <a:solidFill>
                  <a:srgbClr val="008800"/>
                </a:solidFill>
                <a:latin typeface="Verdana"/>
                <a:ea typeface="Verdana"/>
                <a:cs typeface="Verdana"/>
                <a:sym typeface="Verdana"/>
              </a:rPr>
              <a:t>'pageview'</a:t>
            </a:r>
            <a:r>
              <a:rPr sz="1800" lang="en">
                <a:solidFill>
                  <a:srgbClr val="666600"/>
                </a:solidFill>
                <a:latin typeface="Verdana"/>
                <a:ea typeface="Verdana"/>
                <a:cs typeface="Verdana"/>
                <a:sym typeface="Verdana"/>
              </a:rPr>
              <a:t>);</a:t>
            </a:r>
            <a:r>
              <a:rPr sz="1800"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</a:t>
            </a:r>
            <a:r>
              <a:rPr sz="1800" lang="en">
                <a:solidFill>
                  <a:srgbClr val="880000"/>
                </a:solidFill>
                <a:latin typeface="Verdana"/>
                <a:ea typeface="Verdana"/>
                <a:cs typeface="Verdana"/>
                <a:sym typeface="Verdana"/>
              </a:rPr>
              <a:t>// Sends a pageview.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rgbClr val="88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/>
        </p:nvSpPr>
        <p:spPr>
          <a:xfrm>
            <a:off y="3065500" x="2505600"/>
            <a:ext cy="576300" cx="13881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w="381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Account #</a:t>
            </a:r>
          </a:p>
        </p:txBody>
      </p:sp>
      <p:sp>
        <p:nvSpPr>
          <p:cNvPr id="326" name="Shape 326"/>
          <p:cNvSpPr/>
          <p:nvPr/>
        </p:nvSpPr>
        <p:spPr>
          <a:xfrm>
            <a:off y="3065500" x="2940325"/>
            <a:ext cy="576300" cx="13881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w="381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Property #</a:t>
            </a:r>
          </a:p>
        </p:txBody>
      </p:sp>
      <p:grpSp>
        <p:nvGrpSpPr>
          <p:cNvPr id="327" name="Shape 327"/>
          <p:cNvGrpSpPr/>
          <p:nvPr/>
        </p:nvGrpSpPr>
        <p:grpSpPr>
          <a:xfrm>
            <a:off y="3697850" x="531724"/>
            <a:ext cy="932099" cx="5538201"/>
            <a:chOff y="3697850" x="531724"/>
            <a:chExt cy="932099" cx="5538201"/>
          </a:xfrm>
        </p:grpSpPr>
        <p:sp>
          <p:nvSpPr>
            <p:cNvPr id="328" name="Shape 328"/>
            <p:cNvSpPr txBox="1"/>
            <p:nvPr/>
          </p:nvSpPr>
          <p:spPr>
            <a:xfrm>
              <a:off y="3697850" x="952825"/>
              <a:ext cy="932099" cx="51171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rtl="0" lvl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sz="1800" lang="en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ga</a:t>
              </a:r>
              <a:r>
                <a:rPr sz="1800" lang="en">
                  <a:solidFill>
                    <a:srgbClr val="666600"/>
                  </a:solidFill>
                  <a:latin typeface="Verdana"/>
                  <a:ea typeface="Verdana"/>
                  <a:cs typeface="Verdana"/>
                  <a:sym typeface="Verdana"/>
                </a:rPr>
                <a:t>(</a:t>
              </a:r>
              <a:r>
                <a:rPr sz="1800" lang="en">
                  <a:solidFill>
                    <a:srgbClr val="008800"/>
                  </a:solidFill>
                  <a:latin typeface="Verdana"/>
                  <a:ea typeface="Verdana"/>
                  <a:cs typeface="Verdana"/>
                  <a:sym typeface="Verdana"/>
                </a:rPr>
                <a:t>'set'</a:t>
              </a:r>
              <a:r>
                <a:rPr sz="1800" lang="en">
                  <a:solidFill>
                    <a:srgbClr val="666600"/>
                  </a:solidFill>
                  <a:latin typeface="Verdana"/>
                  <a:ea typeface="Verdana"/>
                  <a:cs typeface="Verdana"/>
                  <a:sym typeface="Verdana"/>
                </a:rPr>
                <a:t>,</a:t>
              </a:r>
              <a:r>
                <a:rPr sz="1800" lang="en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sz="1800" lang="en">
                  <a:solidFill>
                    <a:srgbClr val="008800"/>
                  </a:solidFill>
                  <a:latin typeface="Verdana"/>
                  <a:ea typeface="Verdana"/>
                  <a:cs typeface="Verdana"/>
                  <a:sym typeface="Verdana"/>
                </a:rPr>
                <a:t>'anonymizeIp'</a:t>
              </a:r>
              <a:r>
                <a:rPr sz="1800" lang="en">
                  <a:solidFill>
                    <a:srgbClr val="666600"/>
                  </a:solidFill>
                  <a:latin typeface="Verdana"/>
                  <a:ea typeface="Verdana"/>
                  <a:cs typeface="Verdana"/>
                  <a:sym typeface="Verdana"/>
                </a:rPr>
                <a:t>,</a:t>
              </a:r>
              <a:r>
                <a:rPr sz="1800" lang="en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sz="1800" lang="en">
                  <a:solidFill>
                    <a:srgbClr val="000088"/>
                  </a:solidFill>
                  <a:latin typeface="Verdana"/>
                  <a:ea typeface="Verdana"/>
                  <a:cs typeface="Verdana"/>
                  <a:sym typeface="Verdana"/>
                </a:rPr>
                <a:t>true</a:t>
              </a:r>
              <a:r>
                <a:rPr sz="1800" lang="en">
                  <a:solidFill>
                    <a:srgbClr val="666600"/>
                  </a:solidFill>
                  <a:latin typeface="Verdana"/>
                  <a:ea typeface="Verdana"/>
                  <a:cs typeface="Verdana"/>
                  <a:sym typeface="Verdana"/>
                </a:rPr>
                <a:t>);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y="4067750" x="531724"/>
              <a:ext cy="192299" cx="357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 w="19050" cap="flat">
              <a:solidFill>
                <a:srgbClr val="FF99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82275" rIns="82275" lIns="82275" tIns="82275" anchor="ctr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t/>
              </a:r>
              <a:endParaRPr sz="1300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8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Google Analytics Key Areas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50400" x="2097450"/>
            <a:ext cy="4761274" cx="591532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/>
          <p:nvPr/>
        </p:nvSpPr>
        <p:spPr>
          <a:xfrm>
            <a:off y="2558850" x="5898474"/>
            <a:ext cy="192299" cx="35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u="sng" sz="3800" lang="en">
                <a:solidFill>
                  <a:schemeClr val="hlink"/>
                </a:solidFill>
                <a:hlinkClick r:id="rId3"/>
              </a:rPr>
              <a:t>Views</a:t>
            </a:r>
            <a:r>
              <a:rPr sz="3800" lang="en"/>
              <a:t> are applied to a </a:t>
            </a:r>
            <a:r>
              <a:rPr u="sng" sz="3800" lang="en">
                <a:solidFill>
                  <a:schemeClr val="hlink"/>
                </a:solidFill>
                <a:hlinkClick r:id="rId4"/>
              </a:rPr>
              <a:t>Property</a:t>
            </a:r>
            <a:r>
              <a:rPr sz="3800" lang="en"/>
              <a:t> 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Best-practice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Create 2 Views for each Property</a:t>
            </a:r>
          </a:p>
          <a:p>
            <a:pPr algn="l" rtl="0" lvl="2" marR="0" indent="-355600" marL="13716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D9EEB"/>
              </a:buClr>
              <a:buSzPct val="62500"/>
              <a:buFont typeface="Calibri"/>
              <a:buChar char="■"/>
            </a:pPr>
            <a:r>
              <a:rPr lang="en"/>
              <a:t>Raw Data - no filters - Admin Access Only</a:t>
            </a:r>
          </a:p>
          <a:p>
            <a:pPr algn="l" rtl="0" lvl="2" marR="0" indent="-355600" marL="13716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C4587"/>
              </a:buClr>
              <a:buSzPct val="62500"/>
              <a:buFont typeface="Calibri"/>
              <a:buChar char="■"/>
            </a:pPr>
            <a:r>
              <a:rPr lang="en"/>
              <a:t>Public Only Use (Excludes staff computers)</a:t>
            </a:r>
          </a:p>
          <a:p>
            <a:pPr algn="l" rtl="0" lvl="1" marR="0" indent="-355600" marL="914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D9EEB"/>
              </a:buClr>
              <a:buSzPct val="62500"/>
              <a:buFont typeface="Calibri"/>
              <a:buChar char="◆"/>
            </a:pPr>
            <a:r>
              <a:rPr u="sng" lang="en">
                <a:solidFill>
                  <a:schemeClr val="hlink"/>
                </a:solidFill>
                <a:hlinkClick r:id="rId5"/>
              </a:rPr>
              <a:t>Site search Tracking</a:t>
            </a:r>
            <a:r>
              <a:rPr lang="en"/>
              <a:t> = On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0-Public Only Use (Excludes staff computers)</a:t>
            </a:r>
          </a:p>
          <a:p>
            <a:pPr algn="l" rtl="0" lvl="1" marR="0" indent="-355600" marL="914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Apply "Exclue Staff IP Filter" to View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"Getting Found" Research Team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2730500" x="457200"/>
            <a:ext cy="339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spcAft>
                <a:spcPts val="100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u="sng" b="1" sz="1800" lang="en">
                <a:solidFill>
                  <a:srgbClr val="1C4587"/>
                </a:solidFill>
              </a:rPr>
              <a:t>Scott Young</a:t>
            </a:r>
            <a:br>
              <a:rPr sz="1800" lang="en">
                <a:solidFill>
                  <a:srgbClr val="1C4587"/>
                </a:solidFill>
              </a:rPr>
            </a:br>
            <a:r>
              <a:rPr sz="1800" lang="en">
                <a:solidFill>
                  <a:srgbClr val="1C4587"/>
                </a:solidFill>
              </a:rPr>
              <a:t>Digital Initiatives Librarian at Montana State University</a:t>
            </a:r>
          </a:p>
          <a:p>
            <a:pPr rtl="0" lvl="0" indent="-342900" marL="457200">
              <a:spcBef>
                <a:spcPts val="0"/>
              </a:spcBef>
              <a:spcAft>
                <a:spcPts val="100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u="sng" b="1" sz="1800" lang="en">
                <a:solidFill>
                  <a:srgbClr val="1C4587"/>
                </a:solidFill>
              </a:rPr>
              <a:t>Jason Clark</a:t>
            </a:r>
            <a:br>
              <a:rPr sz="1800" lang="en">
                <a:solidFill>
                  <a:srgbClr val="1C4587"/>
                </a:solidFill>
              </a:rPr>
            </a:br>
            <a:r>
              <a:rPr sz="1800" lang="en">
                <a:solidFill>
                  <a:srgbClr val="1C4587"/>
                </a:solidFill>
              </a:rPr>
              <a:t>Head of Library Informatics &amp; Computing at Montana State University Library</a:t>
            </a:r>
          </a:p>
          <a:p>
            <a:pPr rtl="0" lvl="0" indent="-342900" marL="457200">
              <a:spcBef>
                <a:spcPts val="0"/>
              </a:spcBef>
              <a:spcAft>
                <a:spcPts val="100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u="sng" b="1" sz="1800" lang="en">
                <a:solidFill>
                  <a:srgbClr val="1C4587"/>
                </a:solidFill>
              </a:rPr>
              <a:t>Patrick OBrien</a:t>
            </a:r>
            <a:br>
              <a:rPr sz="1800" lang="en">
                <a:solidFill>
                  <a:srgbClr val="1C4587"/>
                </a:solidFill>
              </a:rPr>
            </a:br>
            <a:r>
              <a:rPr sz="1800" lang="en">
                <a:solidFill>
                  <a:srgbClr val="1C4587"/>
                </a:solidFill>
              </a:rPr>
              <a:t>Semantic Web Research Director at Montana State University Library</a:t>
            </a:r>
          </a:p>
          <a:p>
            <a:pPr rtl="0" lvl="0" indent="-342900" marL="457200">
              <a:spcBef>
                <a:spcPts val="0"/>
              </a:spcBef>
              <a:spcAft>
                <a:spcPts val="1000"/>
              </a:spcAft>
              <a:buClr>
                <a:srgbClr val="1C4587"/>
              </a:buClr>
              <a:buSzPct val="100000"/>
              <a:buFont typeface="Calibri"/>
              <a:buChar char="❖"/>
            </a:pPr>
            <a:r>
              <a:rPr u="sng" b="1" sz="1800" lang="en">
                <a:solidFill>
                  <a:srgbClr val="1C4587"/>
                </a:solidFill>
              </a:rPr>
              <a:t>Kenning Arlitsch</a:t>
            </a:r>
            <a:br>
              <a:rPr sz="1800" lang="en">
                <a:solidFill>
                  <a:srgbClr val="1C4587"/>
                </a:solidFill>
              </a:rPr>
            </a:br>
            <a:r>
              <a:rPr sz="1800" lang="en">
                <a:solidFill>
                  <a:srgbClr val="1C4587"/>
                </a:solidFill>
              </a:rPr>
              <a:t>Dean of the Library at Montana State University.  His book, co-authored with Patrick OBrien, is titled Improving the Visibility and Use of Digital Repositories through SEO, and was published in February 2013.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65550" x="1438065"/>
            <a:ext cy="1525904" cx="5795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47" name="Shape 3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79500" x="676849"/>
            <a:ext cy="4703350" cx="809827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y="2171000" x="2623225"/>
            <a:ext cy="1776599" cx="50934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y="4100150" x="6422750"/>
            <a:ext cy="870300" cx="2352299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y="1735200" x="587650"/>
            <a:ext cy="3000600" cx="1517999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y="5112550" x="2693250"/>
            <a:ext cy="870300" cx="2352299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Google Platform</a:t>
            </a:r>
          </a:p>
        </p:txBody>
      </p:sp>
      <p:sp>
        <p:nvSpPr>
          <p:cNvPr id="358" name="Shape 358"/>
          <p:cNvSpPr/>
          <p:nvPr/>
        </p:nvSpPr>
        <p:spPr>
          <a:xfrm>
            <a:off y="1778700" x="3251600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gAccount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y="3087662" x="1932700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8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gAnalytics</a:t>
            </a:r>
          </a:p>
        </p:txBody>
      </p:sp>
      <p:sp>
        <p:nvSpPr>
          <p:cNvPr id="360" name="Shape 360"/>
          <p:cNvSpPr/>
          <p:nvPr/>
        </p:nvSpPr>
        <p:spPr>
          <a:xfrm>
            <a:off y="3087662" x="4570475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8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gMaster</a:t>
            </a:r>
          </a:p>
        </p:txBody>
      </p:sp>
      <p:cxnSp>
        <p:nvCxnSpPr>
          <p:cNvPr id="361" name="Shape 361"/>
          <p:cNvCxnSpPr/>
          <p:nvPr/>
        </p:nvCxnSpPr>
        <p:spPr>
          <a:xfrm>
            <a:off y="2561700" x="4230187"/>
            <a:ext cy="944999" cx="12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362" name="Shape 362"/>
          <p:cNvCxnSpPr>
            <a:stCxn id="359" idx="3"/>
          </p:cNvCxnSpPr>
          <p:nvPr/>
        </p:nvCxnSpPr>
        <p:spPr>
          <a:xfrm>
            <a:off y="3479162" x="3889900"/>
            <a:ext cy="0" cx="680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grpSp>
        <p:nvGrpSpPr>
          <p:cNvPr id="363" name="Shape 363"/>
          <p:cNvGrpSpPr/>
          <p:nvPr/>
        </p:nvGrpSpPr>
        <p:grpSpPr>
          <a:xfrm>
            <a:off y="4396625" x="860200"/>
            <a:ext cy="783000" cx="6740000"/>
            <a:chOff y="4396625" x="860200"/>
            <a:chExt cy="783000" cx="6740000"/>
          </a:xfrm>
        </p:grpSpPr>
        <p:sp>
          <p:nvSpPr>
            <p:cNvPr id="364" name="Shape 364"/>
            <p:cNvSpPr/>
            <p:nvPr/>
          </p:nvSpPr>
          <p:spPr>
            <a:xfrm>
              <a:off y="4396625" x="860200"/>
              <a:ext cy="783000" cx="195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2800" lang="en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gBusiness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y="4396625" x="3251600"/>
              <a:ext cy="783000" cx="195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2800" lang="en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G+</a:t>
              </a:r>
            </a:p>
          </p:txBody>
        </p:sp>
        <p:sp>
          <p:nvSpPr>
            <p:cNvPr id="366" name="Shape 366"/>
            <p:cNvSpPr/>
            <p:nvPr/>
          </p:nvSpPr>
          <p:spPr>
            <a:xfrm>
              <a:off y="4396625" x="5643000"/>
              <a:ext cy="783000" cx="195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2800" lang="en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gAdWords</a:t>
              </a:r>
            </a:p>
          </p:txBody>
        </p:sp>
      </p:grpSp>
      <p:cxnSp>
        <p:nvCxnSpPr>
          <p:cNvPr id="367" name="Shape 367"/>
          <p:cNvCxnSpPr>
            <a:stCxn id="364" idx="3"/>
            <a:endCxn id="365" idx="1"/>
          </p:cNvCxnSpPr>
          <p:nvPr/>
        </p:nvCxnSpPr>
        <p:spPr>
          <a:xfrm>
            <a:off y="4788125" x="2817400"/>
            <a:ext cy="0" cx="434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368" name="Shape 368"/>
          <p:cNvCxnSpPr>
            <a:stCxn id="365" idx="3"/>
            <a:endCxn id="366" idx="1"/>
          </p:cNvCxnSpPr>
          <p:nvPr/>
        </p:nvCxnSpPr>
        <p:spPr>
          <a:xfrm>
            <a:off y="4788125" x="5208800"/>
            <a:ext cy="0" cx="434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369" name="Shape 369"/>
          <p:cNvCxnSpPr/>
          <p:nvPr/>
        </p:nvCxnSpPr>
        <p:spPr>
          <a:xfrm>
            <a:off y="3518525" x="4230275"/>
            <a:ext cy="8780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370" name="Shape 370"/>
          <p:cNvSpPr/>
          <p:nvPr/>
        </p:nvSpPr>
        <p:spPr>
          <a:xfrm>
            <a:off y="3006650" x="4454075"/>
            <a:ext cy="944999" cx="21900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800" lang="en"/>
              <a:t>Above All: Focus on user experience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Descriptive Page Titles, anchor text, descriptions, etc.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External linking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Easy &amp; Intuitive Site Navigation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Submit sitemaps/configure robots.txt file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Monitor &amp; address errors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Inform staff &amp; assign ownership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Upgrade repository software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Optimize web server performance</a:t>
            </a:r>
          </a:p>
        </p:txBody>
      </p:sp>
      <p:sp>
        <p:nvSpPr>
          <p:cNvPr id="377" name="Shape 377"/>
          <p:cNvSpPr/>
          <p:nvPr/>
        </p:nvSpPr>
        <p:spPr>
          <a:xfrm>
            <a:off y="3501550" x="238875"/>
            <a:ext cy="968699" cx="85083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gMaster</a:t>
            </a: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Activate gMaster via </a:t>
            </a:r>
            <a:r>
              <a:rPr u="sng" lang="en">
                <a:solidFill>
                  <a:schemeClr val="hlink"/>
                </a:solidFill>
                <a:hlinkClick r:id="rId3"/>
              </a:rPr>
              <a:t>gAnalytics Verification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u="sng" lang="en">
                <a:solidFill>
                  <a:schemeClr val="hlink"/>
                </a:solidFill>
                <a:hlinkClick r:id="rId4"/>
              </a:rPr>
              <a:t>Add / remove users</a:t>
            </a:r>
            <a:r>
              <a:rPr lang="en"/>
              <a:t> to the gMaster account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Focus on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Eliminating Crawl Errors</a:t>
            </a:r>
          </a:p>
          <a:p>
            <a:pPr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Improving Crawler Efficiency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gMaster Dashboard</a:t>
            </a:r>
          </a:p>
        </p:txBody>
      </p:sp>
      <p:pic>
        <p:nvPicPr>
          <p:cNvPr id="389" name="Shape 3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58700" x="457200"/>
            <a:ext cy="3576599" cx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/>
          <p:nvPr/>
        </p:nvSpPr>
        <p:spPr>
          <a:xfrm>
            <a:off y="3464925" x="1827750"/>
            <a:ext cy="1983900" cx="24057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Eliminate Crawl Errors</a:t>
            </a:r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Server Errors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See </a:t>
            </a:r>
            <a:r>
              <a:rPr u="sng" lang="en">
                <a:solidFill>
                  <a:schemeClr val="hlink"/>
                </a:solidFill>
                <a:hlinkClick r:id="rId3"/>
              </a:rPr>
              <a:t>HTTP 5XX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Page Not found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u="sng" lang="en">
                <a:solidFill>
                  <a:schemeClr val="hlink"/>
                </a:solidFill>
                <a:hlinkClick r:id="rId4"/>
              </a:rPr>
              <a:t>HTTP 404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Provide a </a:t>
            </a:r>
            <a:r>
              <a:rPr u="sng" lang="en">
                <a:solidFill>
                  <a:schemeClr val="hlink"/>
                </a:solidFill>
                <a:hlinkClick r:id="rId5"/>
              </a:rPr>
              <a:t>useful 404 Page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u="sng" lang="en">
                <a:solidFill>
                  <a:schemeClr val="hlink"/>
                </a:solidFill>
                <a:hlinkClick r:id="rId6"/>
              </a:rPr>
              <a:t>Use 301 Redirects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u="sng" lang="en">
                <a:solidFill>
                  <a:schemeClr val="hlink"/>
                </a:solidFill>
                <a:hlinkClick r:id="rId7"/>
              </a:rPr>
              <a:t>Soft 404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gMaster Dashboard</a:t>
            </a:r>
          </a:p>
        </p:txBody>
      </p:sp>
      <p:pic>
        <p:nvPicPr>
          <p:cNvPr id="402" name="Shape 40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58700" x="457200"/>
            <a:ext cy="3576599" cx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/>
          <p:nvPr/>
        </p:nvSpPr>
        <p:spPr>
          <a:xfrm>
            <a:off y="3475525" x="6281100"/>
            <a:ext cy="2136000" cx="24057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800" lang="en"/>
              <a:t>Does your Index Status Make Sense?</a:t>
            </a:r>
          </a:p>
        </p:txBody>
      </p:sp>
      <p:pic>
        <p:nvPicPr>
          <p:cNvPr id="409" name="Shape 4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7950" x="521000"/>
            <a:ext cy="4588025" cx="846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800" lang="en"/>
              <a:t>Sitemaps Provide Inclusion Guidance</a:t>
            </a:r>
            <a:r>
              <a:rPr lang="en"/>
              <a:t>  </a:t>
            </a:r>
          </a:p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Link a human readable HTML sitemap from homepage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Implement machine-readable XML file(s) to provide SE content inclusion direction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"sitemapindex" 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"sitemap" file(s)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“</a:t>
            </a:r>
            <a:r>
              <a:rPr u="sng" lang="en">
                <a:solidFill>
                  <a:schemeClr val="hlink"/>
                </a:solidFill>
                <a:hlinkClick r:id="rId3"/>
              </a:rPr>
              <a:t>Google adheres to Sitemap Protocol 0.9 as defined by sitemaps.org</a:t>
            </a:r>
            <a:r>
              <a:rPr lang="en"/>
              <a:t>.”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800" lang="en"/>
              <a:t>Robots.txt provide crawlers guidance to reduce Index "noise"</a:t>
            </a:r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Text file at top level / root of web site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Provides SE exclusion guidance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u="sng" lang="en">
                <a:solidFill>
                  <a:schemeClr val="hlink"/>
                </a:solidFill>
                <a:hlinkClick r:id="rId3"/>
              </a:rPr>
              <a:t>Test your robots.txt</a:t>
            </a:r>
            <a:r>
              <a:rPr lang="en"/>
              <a:t> file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latin typeface="Courier New"/>
                <a:ea typeface="Courier New"/>
                <a:cs typeface="Courier New"/>
                <a:sym typeface="Courier New"/>
              </a:rPr>
              <a:t>Disallow: /staff/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latin typeface="Courier New"/>
                <a:ea typeface="Courier New"/>
                <a:cs typeface="Courier New"/>
                <a:sym typeface="Courier New"/>
              </a:rPr>
              <a:t>#allow primary mobile page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latin typeface="Courier New"/>
                <a:ea typeface="Courier New"/>
                <a:cs typeface="Courier New"/>
                <a:sym typeface="Courier New"/>
              </a:rPr>
              <a:t>Allow: /finding-aids/m/index.php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latin typeface="Courier New"/>
                <a:ea typeface="Courier New"/>
                <a:cs typeface="Courier New"/>
                <a:sym typeface="Courier New"/>
              </a:rPr>
              <a:t>Allow: /finding-aids/m/$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4" name="Shape 1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11062" x="1085850"/>
            <a:ext cy="3171825" cx="69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>
            <p:ph idx="1" type="subTitle"/>
          </p:nvPr>
        </p:nvSpPr>
        <p:spPr>
          <a:xfrm>
            <a:off y="3886200" x="1371600"/>
            <a:ext cy="17528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-11112" marL="17621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mbria"/>
              <a:buNone/>
            </a:pPr>
            <a:r>
              <a:rPr strike="noStrike" u="none" b="0" cap="none" baseline="0" sz="2400" lang="en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</a:rPr>
              <a:t>"</a:t>
            </a:r>
            <a:r>
              <a:rPr sz="2400" lang="en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</a:rPr>
              <a:t>Getting Found: Search Engine Optimization for Digital Repositories</a:t>
            </a:r>
            <a:r>
              <a:rPr strike="noStrike" u="none" b="0" cap="none" baseline="0" sz="2400" lang="en" i="0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</a:p>
          <a:p>
            <a:pPr algn="r" rtl="0" lvl="0" marR="0" indent="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mbria"/>
              <a:buNone/>
            </a:pPr>
            <a:r>
              <a:rPr strike="noStrike" u="none" b="0" cap="none" baseline="0" sz="2400" lang="en" i="1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sz="2400" lang="en" i="1">
                <a:solidFill>
                  <a:srgbClr val="466286"/>
                </a:solidFill>
                <a:latin typeface="Cambria"/>
                <a:ea typeface="Cambria"/>
                <a:cs typeface="Cambria"/>
                <a:sym typeface="Cambria"/>
              </a:rPr>
              <a:t>IMLS 3 Year Research Grant</a:t>
            </a:r>
          </a:p>
        </p:txBody>
      </p:sp>
      <p:sp>
        <p:nvSpPr>
          <p:cNvPr id="196" name="Shape 196"/>
          <p:cNvSpPr txBox="1"/>
          <p:nvPr>
            <p:ph type="ctrTitle"/>
          </p:nvPr>
        </p:nvSpPr>
        <p:spPr>
          <a:xfrm>
            <a:off y="2130425" x="685800"/>
            <a:ext cy="1470000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HTML &lt;head&gt; tags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Reduce duplication</a:t>
            </a:r>
            <a:br>
              <a:rPr sz="1800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800" lang="en">
                <a:latin typeface="Courier New"/>
                <a:ea typeface="Courier New"/>
                <a:cs typeface="Courier New"/>
                <a:sym typeface="Courier New"/>
              </a:rPr>
              <a:t>&lt;link rel="canonical" href="http://arc.lib.montana.edu/finding-aids/item/23" /&gt;</a:t>
            </a:r>
          </a:p>
          <a:p>
            <a:pPr rtl="0" lvl="1" indent="-342900" marL="914400">
              <a:spcBef>
                <a:spcPts val="0"/>
              </a:spcBef>
              <a:buClr>
                <a:srgbClr val="6D9EEB"/>
              </a:buClr>
              <a:buSzPct val="56250"/>
              <a:buFont typeface="Courier New"/>
              <a:buChar char="◆"/>
            </a:pPr>
            <a:r>
              <a:rPr lang="en"/>
              <a:t>Page Level Crawler Guidance</a:t>
            </a:r>
            <a:br>
              <a:rPr sz="1800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800" lang="en">
                <a:latin typeface="Courier New"/>
                <a:ea typeface="Courier New"/>
                <a:cs typeface="Courier New"/>
                <a:sym typeface="Courier New"/>
              </a:rPr>
              <a:t>&lt;meta name="robots" content="nofollow,noindex" /&gt;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Char char="❖"/>
            </a:pPr>
            <a:r>
              <a:rPr lang="en"/>
              <a:t>HTML &lt;body&gt; tags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Improve Crawler Efficiency </a:t>
            </a:r>
            <a:br>
              <a:rPr sz="1800"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800" lang="en">
                <a:latin typeface="Courier New"/>
                <a:ea typeface="Courier New"/>
                <a:cs typeface="Courier New"/>
                <a:sym typeface="Courier New"/>
              </a:rPr>
              <a:t>&lt;a rel="nofollow" href="http://www..lib.montana.edu/login.html"&gt;</a:t>
            </a:r>
            <a:r>
              <a:rPr u="sng" b="1" sz="1800" lang="en">
                <a:latin typeface="Courier New"/>
                <a:ea typeface="Courier New"/>
                <a:cs typeface="Courier New"/>
                <a:sym typeface="Courier New"/>
              </a:rPr>
              <a:t>User Login</a:t>
            </a:r>
            <a:r>
              <a:rPr sz="1800" lang="en">
                <a:latin typeface="Courier New"/>
                <a:ea typeface="Courier New"/>
                <a:cs typeface="Courier New"/>
                <a:sym typeface="Courier New"/>
              </a:rPr>
              <a:t>&lt;/a&gt;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rPr sz="1800"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rtl="0" lvl="0" indent="-342900" marL="457200">
              <a:spcBef>
                <a:spcPts val="0"/>
              </a:spcBef>
              <a:buClr>
                <a:srgbClr val="3D85C6"/>
              </a:buClr>
              <a:buFont typeface="Courier New"/>
              <a:buChar char="❖"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7" name="Shape 42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sz="3200" lang="en">
                <a:solidFill>
                  <a:srgbClr val="1C4587"/>
                </a:solidFill>
              </a:rPr>
              <a:t>Canonicalization &amp; HTML directive markup helps reduce duplicate content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Google Platform</a:t>
            </a:r>
          </a:p>
        </p:txBody>
      </p:sp>
      <p:sp>
        <p:nvSpPr>
          <p:cNvPr id="433" name="Shape 433"/>
          <p:cNvSpPr/>
          <p:nvPr/>
        </p:nvSpPr>
        <p:spPr>
          <a:xfrm>
            <a:off y="1778700" x="3251600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gAccount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/>
        </p:nvSpPr>
        <p:spPr>
          <a:xfrm>
            <a:off y="3087662" x="1932700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8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gAnalytics</a:t>
            </a:r>
          </a:p>
        </p:txBody>
      </p:sp>
      <p:sp>
        <p:nvSpPr>
          <p:cNvPr id="435" name="Shape 435"/>
          <p:cNvSpPr/>
          <p:nvPr/>
        </p:nvSpPr>
        <p:spPr>
          <a:xfrm>
            <a:off y="3087662" x="4570475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8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gMaster</a:t>
            </a:r>
          </a:p>
        </p:txBody>
      </p:sp>
      <p:cxnSp>
        <p:nvCxnSpPr>
          <p:cNvPr id="436" name="Shape 436"/>
          <p:cNvCxnSpPr/>
          <p:nvPr/>
        </p:nvCxnSpPr>
        <p:spPr>
          <a:xfrm>
            <a:off y="2561700" x="4230187"/>
            <a:ext cy="944999" cx="12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437" name="Shape 437"/>
          <p:cNvCxnSpPr>
            <a:stCxn id="434" idx="3"/>
          </p:cNvCxnSpPr>
          <p:nvPr/>
        </p:nvCxnSpPr>
        <p:spPr>
          <a:xfrm>
            <a:off y="3479162" x="3889900"/>
            <a:ext cy="0" cx="680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grpSp>
        <p:nvGrpSpPr>
          <p:cNvPr id="438" name="Shape 438"/>
          <p:cNvGrpSpPr/>
          <p:nvPr/>
        </p:nvGrpSpPr>
        <p:grpSpPr>
          <a:xfrm>
            <a:off y="4396625" x="860200"/>
            <a:ext cy="783000" cx="6740000"/>
            <a:chOff y="4396625" x="860200"/>
            <a:chExt cy="783000" cx="6740000"/>
          </a:xfrm>
        </p:grpSpPr>
        <p:sp>
          <p:nvSpPr>
            <p:cNvPr id="439" name="Shape 439"/>
            <p:cNvSpPr/>
            <p:nvPr/>
          </p:nvSpPr>
          <p:spPr>
            <a:xfrm>
              <a:off y="4396625" x="860200"/>
              <a:ext cy="783000" cx="195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2800" lang="en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gBusiness</a:t>
              </a:r>
            </a:p>
          </p:txBody>
        </p:sp>
        <p:sp>
          <p:nvSpPr>
            <p:cNvPr id="440" name="Shape 440"/>
            <p:cNvSpPr/>
            <p:nvPr/>
          </p:nvSpPr>
          <p:spPr>
            <a:xfrm>
              <a:off y="4396625" x="3251600"/>
              <a:ext cy="783000" cx="195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2800" lang="en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G+</a:t>
              </a:r>
            </a:p>
          </p:txBody>
        </p:sp>
        <p:sp>
          <p:nvSpPr>
            <p:cNvPr id="441" name="Shape 441"/>
            <p:cNvSpPr/>
            <p:nvPr/>
          </p:nvSpPr>
          <p:spPr>
            <a:xfrm>
              <a:off y="4396625" x="5643000"/>
              <a:ext cy="783000" cx="195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2800" lang="en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gAdWords</a:t>
              </a:r>
            </a:p>
          </p:txBody>
        </p:sp>
      </p:grpSp>
      <p:cxnSp>
        <p:nvCxnSpPr>
          <p:cNvPr id="442" name="Shape 442"/>
          <p:cNvCxnSpPr>
            <a:stCxn id="439" idx="3"/>
            <a:endCxn id="440" idx="1"/>
          </p:cNvCxnSpPr>
          <p:nvPr/>
        </p:nvCxnSpPr>
        <p:spPr>
          <a:xfrm>
            <a:off y="4788125" x="2817400"/>
            <a:ext cy="0" cx="434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443" name="Shape 443"/>
          <p:cNvCxnSpPr>
            <a:stCxn id="440" idx="3"/>
            <a:endCxn id="441" idx="1"/>
          </p:cNvCxnSpPr>
          <p:nvPr/>
        </p:nvCxnSpPr>
        <p:spPr>
          <a:xfrm>
            <a:off y="4788125" x="5208800"/>
            <a:ext cy="0" cx="434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444" name="Shape 444"/>
          <p:cNvCxnSpPr/>
          <p:nvPr/>
        </p:nvCxnSpPr>
        <p:spPr>
          <a:xfrm>
            <a:off y="3518525" x="4230275"/>
            <a:ext cy="8780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445" name="Shape 445"/>
          <p:cNvSpPr/>
          <p:nvPr/>
        </p:nvSpPr>
        <p:spPr>
          <a:xfrm>
            <a:off y="4315625" x="746525"/>
            <a:ext cy="944999" cx="21900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9" name="Shape 4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0" name="Shape 45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One way of getting to gBusiness</a:t>
            </a:r>
          </a:p>
        </p:txBody>
      </p:sp>
      <p:pic>
        <p:nvPicPr>
          <p:cNvPr id="451" name="Shape 4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7950" x="188375"/>
            <a:ext cy="4215300" cx="6016374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/>
          <p:nvPr/>
        </p:nvSpPr>
        <p:spPr>
          <a:xfrm>
            <a:off y="4108875" x="2257899"/>
            <a:ext cy="192299" cx="35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453" name="Shape 453"/>
          <p:cNvSpPr txBox="1"/>
          <p:nvPr/>
        </p:nvSpPr>
        <p:spPr>
          <a:xfrm>
            <a:off y="3546125" x="6394000"/>
            <a:ext cy="1143299" cx="2692200"/>
          </a:xfrm>
          <a:prstGeom prst="rect">
            <a:avLst/>
          </a:prstGeom>
          <a:noFill/>
          <a:ln w="38100" cap="flat">
            <a:solidFill>
              <a:srgbClr val="F6B26B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u="sng" b="1" sz="2000" lang="en">
                <a:solidFill>
                  <a:srgbClr val="1C4587"/>
                </a:solidFill>
              </a:rPr>
              <a:t>A.K.A.</a:t>
            </a:r>
          </a:p>
          <a:p>
            <a:pPr rtl="0" lvl="0" indent="-342900" marL="4572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1C4587"/>
                </a:solidFill>
              </a:rPr>
              <a:t>Google Business</a:t>
            </a:r>
          </a:p>
          <a:p>
            <a:pPr lvl="0" indent="-342900" marL="4572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1C4587"/>
                </a:solidFill>
              </a:rPr>
              <a:t>Google MyBusiness</a:t>
            </a:r>
          </a:p>
        </p:txBody>
      </p:sp>
      <p:sp>
        <p:nvSpPr>
          <p:cNvPr id="454" name="Shape 454"/>
          <p:cNvSpPr/>
          <p:nvPr/>
        </p:nvSpPr>
        <p:spPr>
          <a:xfrm>
            <a:off y="4778225" x="170975"/>
            <a:ext cy="449100" cx="18582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6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58" name="Shape 4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9" name="Shape 45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3600" lang="en"/>
              <a:t>Claim, consolidate and standardize listings</a:t>
            </a:r>
          </a:p>
        </p:txBody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marR="0" indent="-266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6250"/>
              <a:buFont typeface="Calibri"/>
              <a:buAutoNum type="arabicPeriod"/>
            </a:pPr>
            <a:r>
              <a:rPr lang="en">
                <a:solidFill>
                  <a:srgbClr val="1C4587"/>
                </a:solidFill>
              </a:rPr>
              <a:t>Create list</a:t>
            </a:r>
            <a:r>
              <a:rPr sz="3200" lang="en">
                <a:solidFill>
                  <a:srgbClr val="1C4587"/>
                </a:solidFill>
              </a:rPr>
              <a:t> for all variations</a:t>
            </a:r>
          </a:p>
          <a:p>
            <a:pPr rtl="0" lvl="1" marR="0" indent="-26670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2500" lang="en">
                <a:solidFill>
                  <a:srgbClr val="1C4587"/>
                </a:solidFill>
              </a:rPr>
              <a:t>Name of library</a:t>
            </a:r>
          </a:p>
          <a:p>
            <a:pPr rtl="0" lvl="1" marR="0" indent="-26670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2500" lang="en">
                <a:solidFill>
                  <a:srgbClr val="1C4587"/>
                </a:solidFill>
              </a:rPr>
              <a:t>Name of library building</a:t>
            </a:r>
          </a:p>
          <a:p>
            <a:pPr rtl="0" lvl="1" marR="0" indent="-26670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2500" lang="en">
                <a:solidFill>
                  <a:srgbClr val="1C4587"/>
                </a:solidFill>
              </a:rPr>
              <a:t>All library phone numbers</a:t>
            </a:r>
          </a:p>
          <a:p>
            <a:pPr rtl="0" lvl="0" marR="0" indent="-2667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6250"/>
              <a:buFont typeface="Calibri"/>
              <a:buAutoNum type="arabicPeriod"/>
            </a:pPr>
            <a:r>
              <a:rPr lang="en">
                <a:solidFill>
                  <a:srgbClr val="1C4587"/>
                </a:solidFill>
              </a:rPr>
              <a:t>Search </a:t>
            </a:r>
          </a:p>
          <a:p>
            <a:pPr rtl="0" lvl="1" indent="-266700" marL="74295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2500" lang="en">
                <a:solidFill>
                  <a:srgbClr val="1C4587"/>
                </a:solidFill>
              </a:rPr>
              <a:t>gMaps</a:t>
            </a:r>
          </a:p>
          <a:p>
            <a:pPr rtl="0" lvl="1" indent="-266700" marL="74295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u="sng" sz="2500" lang="en">
                <a:solidFill>
                  <a:srgbClr val="1C4587"/>
                </a:solidFill>
                <a:hlinkClick r:id="rId4"/>
              </a:rPr>
              <a:t>gBusiness</a:t>
            </a:r>
            <a:r>
              <a:rPr sz="2500" lang="en">
                <a:solidFill>
                  <a:srgbClr val="1C4587"/>
                </a:solidFill>
              </a:rPr>
              <a:t> </a:t>
            </a:r>
          </a:p>
          <a:p>
            <a:pPr rtl="0" lvl="1" indent="-266700" marL="74295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2500" lang="en"/>
              <a:t>G+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64" name="Shape 4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3600" lang="en"/>
              <a:t>Claim, consolidate and standardize listings</a:t>
            </a:r>
          </a:p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algn="l" rtl="0" lvl="0" marR="0" indent="-2540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startAt="3" type="arabicPeriod"/>
            </a:pPr>
            <a:r>
              <a:rPr sz="3200" lang="en">
                <a:solidFill>
                  <a:srgbClr val="1C4587"/>
                </a:solidFill>
              </a:rPr>
              <a:t>Login </a:t>
            </a:r>
            <a:r>
              <a:rPr u="sng" sz="3200" lang="en">
                <a:solidFill>
                  <a:srgbClr val="1C4587"/>
                </a:solidFill>
                <a:hlinkClick r:id="rId4"/>
              </a:rPr>
              <a:t>gBusiness</a:t>
            </a:r>
            <a:r>
              <a:rPr sz="3200" lang="en">
                <a:solidFill>
                  <a:srgbClr val="1C4587"/>
                </a:solidFill>
              </a:rPr>
              <a:t> </a:t>
            </a:r>
          </a:p>
          <a:p>
            <a:pPr algn="l" rtl="0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3200" lang="en">
                <a:solidFill>
                  <a:srgbClr val="1C4587"/>
                </a:solidFill>
              </a:rPr>
              <a:t>Use Institutional gAccount</a:t>
            </a:r>
          </a:p>
          <a:p>
            <a:pPr algn="l" rtl="0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3200" lang="en">
                <a:solidFill>
                  <a:srgbClr val="1C4587"/>
                </a:solidFill>
              </a:rPr>
              <a:t>Claim ownership every variation found</a:t>
            </a:r>
          </a:p>
          <a:p>
            <a:pPr algn="l" rtl="0" lvl="0" marR="0" indent="88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startAt="3" type="arabicPeriod"/>
            </a:pPr>
            <a:r>
              <a:rPr lang="en">
                <a:solidFill>
                  <a:srgbClr val="1C4587"/>
                </a:solidFill>
              </a:rPr>
              <a:t>Review each</a:t>
            </a:r>
            <a:r>
              <a:rPr sz="3200" lang="en">
                <a:solidFill>
                  <a:srgbClr val="1C4587"/>
                </a:solidFill>
              </a:rPr>
              <a:t> gBusiness listing</a:t>
            </a:r>
          </a:p>
          <a:p>
            <a:pPr algn="l" rtl="0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3200" lang="en">
                <a:solidFill>
                  <a:srgbClr val="1C4587"/>
                </a:solidFill>
              </a:rPr>
              <a:t>Find G+ "pre-approved custom URL"</a:t>
            </a:r>
          </a:p>
          <a:p>
            <a:pPr algn="l" rtl="0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3200" lang="en">
                <a:solidFill>
                  <a:srgbClr val="1C4587"/>
                </a:solidFill>
              </a:rPr>
              <a:t>Consolidate under gBusiness w/ "pre-approved custom URL"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70" name="Shape 4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1" name="Shape 471"/>
          <p:cNvSpPr txBox="1"/>
          <p:nvPr>
            <p:ph idx="1" type="body"/>
          </p:nvPr>
        </p:nvSpPr>
        <p:spPr>
          <a:xfrm>
            <a:off y="956102" x="291887"/>
            <a:ext cy="4443899" cx="7735799"/>
          </a:xfrm>
          <a:prstGeom prst="rect">
            <a:avLst/>
          </a:prstGeom>
        </p:spPr>
        <p:txBody>
          <a:bodyPr bIns="34300" rIns="34300" lIns="34300" tIns="34300" anchor="t" anchorCtr="0">
            <a:noAutofit/>
          </a:bodyPr>
          <a:lstStyle/>
          <a:p>
            <a:pPr rtl="0" lvl="0" indent="889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AutoNum startAt="5" type="arabicPeriod"/>
            </a:pPr>
            <a:r>
              <a:rPr sz="3200" lang="en">
                <a:solidFill>
                  <a:srgbClr val="1C4587"/>
                </a:solidFill>
              </a:rPr>
              <a:t>Complete and standardize consolidated gBusiness and G+ profiles</a:t>
            </a:r>
          </a:p>
          <a:p>
            <a:pPr rtl="0" lvl="1" indent="-361950" marL="8255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2500" lang="en">
                <a:solidFill>
                  <a:srgbClr val="1C4587"/>
                </a:solidFill>
              </a:rPr>
              <a:t>Name</a:t>
            </a:r>
          </a:p>
          <a:p>
            <a:pPr rtl="0" lvl="1" indent="-361950" marL="8255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2500" lang="en">
                <a:solidFill>
                  <a:srgbClr val="1C4587"/>
                </a:solidFill>
              </a:rPr>
              <a:t>Address</a:t>
            </a:r>
          </a:p>
          <a:p>
            <a:pPr rtl="0" lvl="1" indent="-361950" marL="825500">
              <a:spcBef>
                <a:spcPts val="0"/>
              </a:spcBef>
              <a:buClr>
                <a:srgbClr val="1C4587"/>
              </a:buClr>
              <a:buSzPct val="100000"/>
              <a:buFont typeface="Calibri"/>
              <a:buAutoNum type="alphaLcPeriod"/>
            </a:pPr>
            <a:r>
              <a:rPr sz="2500" lang="en">
                <a:solidFill>
                  <a:srgbClr val="1C4587"/>
                </a:solidFill>
              </a:rPr>
              <a:t>Phone Number(s)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1C4587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5" name="Shape 4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76" name="Shape 4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98900" x="990750"/>
            <a:ext cy="5707325" cx="71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81" name="Shape 4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8850" x="0"/>
            <a:ext cy="5712823" cx="914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86" name="Shape 4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8800" x="0"/>
            <a:ext cy="5712876" cx="914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0" name="Shape 4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91" name="Shape 4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85324" x="0"/>
            <a:ext cy="3947101" cx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Homework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rPr lang="en"/>
              <a:t>Traditional SEO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0" marL="0">
              <a:spcBef>
                <a:spcPts val="0"/>
              </a:spcBef>
              <a:buNone/>
            </a:pPr>
            <a:r>
              <a:rPr lang="en"/>
              <a:t>SEO Course Moodle instance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rPr sz="2600" lang="en"/>
              <a:t>http://www.classes.ala.org/course/view.php?id=537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5" name="Shape 4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96" name="Shape 4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50941" x="0"/>
            <a:ext cy="4956117" cx="914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0" name="Shape 5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01" name="Shape 5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93402" x="0"/>
            <a:ext cy="5071196" cx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5" name="Shape 5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06" name="Shape 5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76889" x="0"/>
            <a:ext cy="4904221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88888"/>
        </a:solidFill>
      </p:bgPr>
    </p:bg>
    <p:spTree>
      <p:nvGrpSpPr>
        <p:cNvPr id="510" name="Shape 5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11" name="Shape 5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-15375"/>
            <a:ext cy="6219551" cx="9159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5" name="Shape 5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16" name="Shape 5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45772" x="0"/>
            <a:ext cy="5028156" cx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21" name="Shape 5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20076" x="0"/>
            <a:ext cy="5147497" cx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5" name="Shape 5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26" name="Shape 5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43024" x="0"/>
            <a:ext cy="4679300" cx="90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0" name="Shape 5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31" name="Shape 5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6009" x="0"/>
            <a:ext cy="5350881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5" name="Shape 5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36" name="Shape 5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23475" x="1557049"/>
            <a:ext cy="5676625" cx="602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0" name="Shape 5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1" name="Shape 54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Homework</a:t>
            </a:r>
          </a:p>
        </p:txBody>
      </p:sp>
      <p:sp>
        <p:nvSpPr>
          <p:cNvPr id="542" name="Shape 542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rPr lang="en"/>
              <a:t>Institutional Setup &amp; Identity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rPr sz="2600" lang="en"/>
              <a:t>https://docs.google.com/document/d/1HWVOkPn9UJXLeY3CV14cEPQKQtvgh6yA6T6uXK6-iAw/edit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0" marL="0">
              <a:spcBef>
                <a:spcPts val="0"/>
              </a:spcBef>
              <a:buNone/>
            </a:pPr>
            <a:r>
              <a:rPr lang="en"/>
              <a:t>SEO Course Moodle instance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rPr sz="2600" lang="en"/>
              <a:t>http://www.classes.ala.org/course/view.php?id=537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y="1219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spcBef>
                <a:spcPts val="0"/>
              </a:spcBef>
              <a:buClr>
                <a:srgbClr val="1C4587"/>
              </a:buClr>
              <a:buSzPct val="87500"/>
              <a:buFont typeface="Calibri"/>
              <a:buAutoNum type="arabicPeriod"/>
            </a:pPr>
            <a:r>
              <a:rPr lang="en"/>
              <a:t>Institutionalize SEO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"/>
              <a:t>Strategic Plan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"/>
              <a:t>Accurate Measurement Tools</a:t>
            </a:r>
          </a:p>
          <a:p>
            <a:pPr rtl="0" lvl="0" indent="-406400" marL="457200">
              <a:spcBef>
                <a:spcPts val="0"/>
              </a:spcBef>
              <a:buClr>
                <a:srgbClr val="1C4587"/>
              </a:buClr>
              <a:buSzPct val="87500"/>
              <a:buFont typeface="Calibri"/>
              <a:buAutoNum type="arabicPeriod"/>
            </a:pPr>
            <a:r>
              <a:rPr lang="en"/>
              <a:t>Traditional SEO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"/>
              <a:t>Get Indexed = Index Ratio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"/>
              <a:t>Get Visible = Search Engine Results Page (SERP)</a:t>
            </a:r>
          </a:p>
          <a:p>
            <a:pPr rtl="0" lvl="0" indent="-406400" marL="457200">
              <a:spcBef>
                <a:spcPts val="0"/>
              </a:spcBef>
              <a:buClr>
                <a:srgbClr val="1C4587"/>
              </a:buClr>
              <a:buSzPct val="87500"/>
              <a:buFont typeface="Calibri"/>
              <a:buAutoNum type="arabicPeriod"/>
            </a:pPr>
            <a:r>
              <a:rPr lang="en"/>
              <a:t>Semantic SEO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"/>
              <a:t>Get Relevant = Click Through Ratios (CTR)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"/>
              <a:t>Metadata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"/>
              <a:t>Linked Open Data (LOD)</a:t>
            </a:r>
          </a:p>
          <a:p>
            <a:pPr rtl="0" lvl="1" indent="-355600" marL="914400">
              <a:spcBef>
                <a:spcPts val="0"/>
              </a:spcBef>
              <a:buClr>
                <a:srgbClr val="3D85C6"/>
              </a:buClr>
              <a:buSzPct val="76923"/>
              <a:buFont typeface="Calibri"/>
              <a:buChar char="◆"/>
            </a:pPr>
            <a:r>
              <a:rPr sz="2600" lang="en"/>
              <a:t>Schema.org</a:t>
            </a:r>
          </a:p>
        </p:txBody>
      </p:sp>
      <p:sp>
        <p:nvSpPr>
          <p:cNvPr id="208" name="Shape 20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Recommendations &amp; Priorities</a:t>
            </a:r>
          </a:p>
        </p:txBody>
      </p:sp>
      <p:sp>
        <p:nvSpPr>
          <p:cNvPr id="209" name="Shape 209"/>
          <p:cNvSpPr/>
          <p:nvPr/>
        </p:nvSpPr>
        <p:spPr>
          <a:xfrm>
            <a:off y="2264175" x="152400"/>
            <a:ext cy="1760399" cx="85083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Recommended Process Measurement &amp; Evaluation 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AutoNum type="arabicPeriod"/>
            </a:pPr>
            <a:r>
              <a:rPr lang="en"/>
              <a:t>Single Google Account for your Institution </a:t>
            </a:r>
          </a:p>
          <a:p>
            <a:pPr algn="l" rtl="0" lvl="0" marR="0" indent="-35560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D9EEB"/>
              </a:buClr>
              <a:buSzPct val="62500"/>
              <a:buFont typeface="Calibri"/>
              <a:buAutoNum type="arabicPeriod"/>
            </a:pPr>
            <a:r>
              <a:rPr lang="en"/>
              <a:t>Establish baseline metrics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Google Analytics (gAnalytics)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Google Webmaster Tools (gMaster)</a:t>
            </a:r>
          </a:p>
          <a:p>
            <a:pPr rtl="0" lvl="0" indent="-381000" marL="457200">
              <a:spcBef>
                <a:spcPts val="0"/>
              </a:spcBef>
              <a:buClr>
                <a:srgbClr val="3D85C6"/>
              </a:buClr>
              <a:buSzPct val="75000"/>
              <a:buFont typeface="Calibri"/>
              <a:buAutoNum type="arabicPeriod"/>
            </a:pPr>
            <a:r>
              <a:rPr lang="en"/>
              <a:t>Activate Google Services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Google MyBusiness (gBusiness)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Google+ (G+)</a:t>
            </a:r>
          </a:p>
          <a:p>
            <a:pPr rtl="0" lvl="1" indent="-355600" marL="914400">
              <a:spcBef>
                <a:spcPts val="0"/>
              </a:spcBef>
              <a:buClr>
                <a:srgbClr val="6D9EEB"/>
              </a:buClr>
              <a:buSzPct val="62500"/>
              <a:buFont typeface="Calibri"/>
              <a:buChar char="◆"/>
            </a:pPr>
            <a:r>
              <a:rPr lang="en"/>
              <a:t>Google AdWords (gAdWords)</a:t>
            </a:r>
          </a:p>
        </p:txBody>
      </p:sp>
      <p:sp>
        <p:nvSpPr>
          <p:cNvPr id="216" name="Shape 216"/>
          <p:cNvSpPr/>
          <p:nvPr/>
        </p:nvSpPr>
        <p:spPr>
          <a:xfrm>
            <a:off y="1517425" x="317850"/>
            <a:ext cy="589800" cx="85083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Google Platform</a:t>
            </a:r>
          </a:p>
        </p:txBody>
      </p:sp>
      <p:sp>
        <p:nvSpPr>
          <p:cNvPr id="222" name="Shape 222"/>
          <p:cNvSpPr/>
          <p:nvPr/>
        </p:nvSpPr>
        <p:spPr>
          <a:xfrm>
            <a:off y="1778700" x="3251600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762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gAccount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y="3087662" x="1932700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762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8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gAnalytics</a:t>
            </a:r>
          </a:p>
        </p:txBody>
      </p:sp>
      <p:sp>
        <p:nvSpPr>
          <p:cNvPr id="224" name="Shape 224"/>
          <p:cNvSpPr/>
          <p:nvPr/>
        </p:nvSpPr>
        <p:spPr>
          <a:xfrm>
            <a:off y="3087662" x="4570475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762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8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gMaster</a:t>
            </a:r>
          </a:p>
        </p:txBody>
      </p:sp>
      <p:cxnSp>
        <p:nvCxnSpPr>
          <p:cNvPr id="225" name="Shape 225"/>
          <p:cNvCxnSpPr/>
          <p:nvPr/>
        </p:nvCxnSpPr>
        <p:spPr>
          <a:xfrm>
            <a:off y="2561700" x="4230187"/>
            <a:ext cy="944999" cx="12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226" name="Shape 226"/>
          <p:cNvCxnSpPr>
            <a:stCxn id="223" idx="3"/>
          </p:cNvCxnSpPr>
          <p:nvPr/>
        </p:nvCxnSpPr>
        <p:spPr>
          <a:xfrm>
            <a:off y="3479162" x="3889900"/>
            <a:ext cy="0" cx="680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grpSp>
        <p:nvGrpSpPr>
          <p:cNvPr id="227" name="Shape 227"/>
          <p:cNvGrpSpPr/>
          <p:nvPr/>
        </p:nvGrpSpPr>
        <p:grpSpPr>
          <a:xfrm>
            <a:off y="4396625" x="860200"/>
            <a:ext cy="783000" cx="6740000"/>
            <a:chOff y="4396625" x="860200"/>
            <a:chExt cy="783000" cx="6740000"/>
          </a:xfrm>
        </p:grpSpPr>
        <p:sp>
          <p:nvSpPr>
            <p:cNvPr id="228" name="Shape 228"/>
            <p:cNvSpPr/>
            <p:nvPr/>
          </p:nvSpPr>
          <p:spPr>
            <a:xfrm>
              <a:off y="4396625" x="860200"/>
              <a:ext cy="783000" cx="195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w="7620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2800" lang="en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gBusiness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y="4396625" x="3251600"/>
              <a:ext cy="783000" cx="195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2800" lang="en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G+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y="4396625" x="5643000"/>
              <a:ext cy="783000" cx="195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2800" lang="en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gAdWords</a:t>
              </a:r>
            </a:p>
          </p:txBody>
        </p:sp>
      </p:grpSp>
      <p:cxnSp>
        <p:nvCxnSpPr>
          <p:cNvPr id="231" name="Shape 231"/>
          <p:cNvCxnSpPr>
            <a:stCxn id="228" idx="3"/>
            <a:endCxn id="229" idx="1"/>
          </p:cNvCxnSpPr>
          <p:nvPr/>
        </p:nvCxnSpPr>
        <p:spPr>
          <a:xfrm>
            <a:off y="4788125" x="2817400"/>
            <a:ext cy="0" cx="434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232" name="Shape 232"/>
          <p:cNvCxnSpPr>
            <a:stCxn id="229" idx="3"/>
            <a:endCxn id="230" idx="1"/>
          </p:cNvCxnSpPr>
          <p:nvPr/>
        </p:nvCxnSpPr>
        <p:spPr>
          <a:xfrm>
            <a:off y="4788125" x="5208800"/>
            <a:ext cy="0" cx="434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233" name="Shape 233"/>
          <p:cNvCxnSpPr/>
          <p:nvPr/>
        </p:nvCxnSpPr>
        <p:spPr>
          <a:xfrm>
            <a:off y="3518525" x="4230275"/>
            <a:ext cy="8780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234" name="Shape 234"/>
          <p:cNvSpPr/>
          <p:nvPr/>
        </p:nvSpPr>
        <p:spPr>
          <a:xfrm>
            <a:off y="1697687" x="3141200"/>
            <a:ext cy="944999" cx="21900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y="5538800" x="7760075"/>
            <a:ext cy="457200" cx="13046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762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covered today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y="5179625" x="7992425"/>
            <a:ext cy="457200" cx="84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u="sng" b="1" lang="en"/>
              <a:t>Key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Recommendations for </a:t>
            </a:r>
            <a:r>
              <a:rPr sz="3600" lang="en">
                <a:solidFill>
                  <a:schemeClr val="dk1"/>
                </a:solidFill>
              </a:rPr>
              <a:t>Institutional </a:t>
            </a:r>
            <a:r>
              <a:rPr u="sng" sz="3600" lang="en">
                <a:solidFill>
                  <a:schemeClr val="hlink"/>
                </a:solidFill>
                <a:hlinkClick r:id="rId3"/>
              </a:rPr>
              <a:t>gAccount</a:t>
            </a:r>
            <a:r>
              <a:rPr sz="3600" lang="en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135715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spcBef>
                <a:spcPts val="0"/>
              </a:spcBef>
              <a:buClr>
                <a:srgbClr val="3D85C6"/>
              </a:buClr>
              <a:buSzPct val="100000"/>
              <a:buFont typeface="Calibri"/>
              <a:buChar char="❖"/>
            </a:pPr>
            <a:r>
              <a:rPr sz="2800" lang="en"/>
              <a:t>Name:  founder / building name </a:t>
            </a:r>
          </a:p>
          <a:p>
            <a:pPr rtl="0" lvl="1" indent="-3810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sz="2400" lang="en"/>
              <a:t>Roland Renne</a:t>
            </a:r>
          </a:p>
          <a:p>
            <a:pPr rtl="0" lvl="0" indent="-406400" marL="457200">
              <a:spcBef>
                <a:spcPts val="0"/>
              </a:spcBef>
              <a:buClr>
                <a:srgbClr val="3D85C6"/>
              </a:buClr>
              <a:buSzPct val="100000"/>
              <a:buFont typeface="Calibri"/>
              <a:buChar char="❖"/>
            </a:pPr>
            <a:r>
              <a:rPr sz="2800" lang="en"/>
              <a:t>UserName: unique &amp; easy to remember</a:t>
            </a:r>
          </a:p>
          <a:p>
            <a:pPr rtl="0" lvl="1" indent="-3810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u="sng" b="1" sz="2400" lang="en"/>
              <a:t>msu.renne.seo</a:t>
            </a:r>
            <a:r>
              <a:rPr sz="2400" lang="en"/>
              <a:t>@gmail.com</a:t>
            </a:r>
          </a:p>
          <a:p>
            <a:pPr rtl="0" lvl="0" indent="-406400" marL="457200">
              <a:spcBef>
                <a:spcPts val="0"/>
              </a:spcBef>
              <a:buClr>
                <a:srgbClr val="3D85C6"/>
              </a:buClr>
              <a:buSzPct val="100000"/>
              <a:buFont typeface="Calibri"/>
              <a:buChar char="❖"/>
            </a:pPr>
            <a:r>
              <a:rPr sz="2800" lang="en"/>
              <a:t>Password: </a:t>
            </a:r>
            <a:r>
              <a:rPr u="sng" sz="2800" lang="en"/>
              <a:t>considerations</a:t>
            </a:r>
          </a:p>
          <a:p>
            <a:pPr rtl="0" lvl="1" indent="-3810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sz="2400" lang="en"/>
              <a:t>Strong &amp; </a:t>
            </a:r>
            <a:r>
              <a:rPr u="sng" sz="2400" lang="en">
                <a:solidFill>
                  <a:schemeClr val="hlink"/>
                </a:solidFill>
                <a:hlinkClick r:id="rId4"/>
              </a:rPr>
              <a:t>Two Step Authentication</a:t>
            </a:r>
          </a:p>
          <a:p>
            <a:pPr rtl="0" lvl="1" indent="-3810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sz="2400" lang="en"/>
              <a:t>Recovery Email &amp; Text</a:t>
            </a:r>
          </a:p>
          <a:p>
            <a:pPr rtl="0" lvl="2" indent="-355600" marL="1371600">
              <a:spcBef>
                <a:spcPts val="0"/>
              </a:spcBef>
              <a:buClr>
                <a:srgbClr val="1C4587"/>
              </a:buClr>
              <a:buSzPct val="62500"/>
              <a:buFont typeface="Calibri"/>
              <a:buChar char="■"/>
            </a:pPr>
            <a:r>
              <a:rPr lang="en"/>
              <a:t>different Admin or an internal email list </a:t>
            </a:r>
          </a:p>
          <a:p>
            <a:pPr rtl="0" lvl="0" indent="-406400" marL="457200">
              <a:spcBef>
                <a:spcPts val="0"/>
              </a:spcBef>
              <a:buClr>
                <a:srgbClr val="3D85C6"/>
              </a:buClr>
              <a:buSzPct val="100000"/>
              <a:buFont typeface="Calibri"/>
              <a:buChar char="❖"/>
            </a:pPr>
            <a:r>
              <a:rPr sz="2800" lang="en"/>
              <a:t>Birthday: easy to remember ideas</a:t>
            </a:r>
          </a:p>
          <a:p>
            <a:pPr rtl="0" lvl="1" indent="-3810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sz="2400" lang="en"/>
              <a:t>18+ years old</a:t>
            </a:r>
          </a:p>
          <a:p>
            <a:pPr lvl="1" indent="-381000" marL="914400">
              <a:spcBef>
                <a:spcPts val="0"/>
              </a:spcBef>
              <a:buClr>
                <a:srgbClr val="6D9EEB"/>
              </a:buClr>
              <a:buSzPct val="100000"/>
              <a:buFont typeface="Calibri"/>
              <a:buChar char="◆"/>
            </a:pPr>
            <a:r>
              <a:rPr sz="2400" lang="en"/>
              <a:t>Last Renovation, Addition, etc.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Platform</a:t>
            </a:r>
          </a:p>
        </p:txBody>
      </p:sp>
      <p:sp>
        <p:nvSpPr>
          <p:cNvPr id="248" name="Shape 248"/>
          <p:cNvSpPr/>
          <p:nvPr/>
        </p:nvSpPr>
        <p:spPr>
          <a:xfrm>
            <a:off y="1778700" x="3251600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sz="28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gAccount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y="3087662" x="1932700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8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gAnalytics</a:t>
            </a:r>
          </a:p>
        </p:txBody>
      </p:sp>
      <p:sp>
        <p:nvSpPr>
          <p:cNvPr id="250" name="Shape 250"/>
          <p:cNvSpPr/>
          <p:nvPr/>
        </p:nvSpPr>
        <p:spPr>
          <a:xfrm>
            <a:off y="3087662" x="4570475"/>
            <a:ext cy="783000" cx="195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800" lang="en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gMaster</a:t>
            </a:r>
          </a:p>
        </p:txBody>
      </p:sp>
      <p:cxnSp>
        <p:nvCxnSpPr>
          <p:cNvPr id="251" name="Shape 251"/>
          <p:cNvCxnSpPr/>
          <p:nvPr/>
        </p:nvCxnSpPr>
        <p:spPr>
          <a:xfrm>
            <a:off y="2561700" x="4230187"/>
            <a:ext cy="944999" cx="12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252" name="Shape 252"/>
          <p:cNvCxnSpPr>
            <a:stCxn id="249" idx="3"/>
          </p:cNvCxnSpPr>
          <p:nvPr/>
        </p:nvCxnSpPr>
        <p:spPr>
          <a:xfrm>
            <a:off y="3479162" x="3889900"/>
            <a:ext cy="0" cx="680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grpSp>
        <p:nvGrpSpPr>
          <p:cNvPr id="253" name="Shape 253"/>
          <p:cNvGrpSpPr/>
          <p:nvPr/>
        </p:nvGrpSpPr>
        <p:grpSpPr>
          <a:xfrm>
            <a:off y="4396625" x="860200"/>
            <a:ext cy="783000" cx="6740000"/>
            <a:chOff y="4396625" x="860200"/>
            <a:chExt cy="783000" cx="6740000"/>
          </a:xfrm>
        </p:grpSpPr>
        <p:sp>
          <p:nvSpPr>
            <p:cNvPr id="254" name="Shape 254"/>
            <p:cNvSpPr/>
            <p:nvPr/>
          </p:nvSpPr>
          <p:spPr>
            <a:xfrm>
              <a:off y="4396625" x="860200"/>
              <a:ext cy="783000" cx="195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2800" lang="en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gBusiness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y="4396625" x="3251600"/>
              <a:ext cy="783000" cx="195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2800" lang="en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G+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y="4396625" x="5643000"/>
              <a:ext cy="783000" cx="1957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2800" lang="en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gAdWords</a:t>
              </a:r>
            </a:p>
          </p:txBody>
        </p:sp>
      </p:grpSp>
      <p:cxnSp>
        <p:nvCxnSpPr>
          <p:cNvPr id="257" name="Shape 257"/>
          <p:cNvCxnSpPr>
            <a:stCxn id="254" idx="3"/>
            <a:endCxn id="255" idx="1"/>
          </p:cNvCxnSpPr>
          <p:nvPr/>
        </p:nvCxnSpPr>
        <p:spPr>
          <a:xfrm>
            <a:off y="4788125" x="2817400"/>
            <a:ext cy="0" cx="434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258" name="Shape 258"/>
          <p:cNvCxnSpPr>
            <a:stCxn id="255" idx="3"/>
            <a:endCxn id="256" idx="1"/>
          </p:cNvCxnSpPr>
          <p:nvPr/>
        </p:nvCxnSpPr>
        <p:spPr>
          <a:xfrm>
            <a:off y="4788125" x="5208800"/>
            <a:ext cy="0" cx="434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259" name="Shape 259"/>
          <p:cNvCxnSpPr/>
          <p:nvPr/>
        </p:nvCxnSpPr>
        <p:spPr>
          <a:xfrm>
            <a:off y="3518525" x="4230275"/>
            <a:ext cy="8780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260" name="Shape 260"/>
          <p:cNvSpPr/>
          <p:nvPr/>
        </p:nvSpPr>
        <p:spPr>
          <a:xfrm>
            <a:off y="3006662" x="1816300"/>
            <a:ext cy="944999" cx="2190000"/>
          </a:xfrm>
          <a:prstGeom prst="flowChartAlternateProcess">
            <a:avLst/>
          </a:prstGeom>
          <a:noFill/>
          <a:ln w="76200" cap="flat">
            <a:solidFill>
              <a:srgbClr val="E6913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SU Light - Master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SU Light - Master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5.xml><?xml version="1.0" encoding="utf-8"?>
<a:theme xmlns:a="http://schemas.openxmlformats.org/drawingml/2006/main" xmlns:r="http://schemas.openxmlformats.org/officeDocument/2006/relationships" name="MSU Light - Master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