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4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commentAuthors.xml" ContentType="application/vnd.openxmlformats-officedocument.presentationml.commentAuthors+xml"/>
  <Override PartName="/ppt/theme/theme6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56.xml" ContentType="application/vnd.openxmlformats-officedocument.presentationml.slide+xml"/>
  <Override PartName="/ppt/slides/slide24.xml" ContentType="application/vnd.openxmlformats-officedocument.presentationml.slide+xml"/>
  <Override PartName="/ppt/slides/slide61.xml" ContentType="application/vnd.openxmlformats-officedocument.presentationml.slide+xml"/>
  <Override PartName="/ppt/slides/slide50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1.xml" ContentType="application/vnd.openxmlformats-officedocument.presentationml.slide+xml"/>
  <Override PartName="/ppt/slides/slide4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58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4.xml" ContentType="application/vnd.openxmlformats-officedocument.presentationml.slide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52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48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4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60.xml" ContentType="application/vnd.openxmlformats-officedocument.presentationml.slide+xml"/>
  <Override PartName="/ppt/slides/slide10.xml" ContentType="application/vnd.openxmlformats-officedocument.presentationml.slide+xml"/>
  <Override PartName="/ppt/slides/slide51.xml" ContentType="application/vnd.openxmlformats-officedocument.presentationml.slide+xml"/>
  <Override PartName="/ppt/slides/slide57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3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59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55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 showSpecialPlsOnTitleSld="0" firstSlideNum="0">
  <p:sldMasterIdLst>
    <p:sldMasterId id="2147483695" r:id="rId5"/>
    <p:sldMasterId id="2147483696" r:id="rId6"/>
    <p:sldMasterId id="2147483697" r:id="rId7"/>
    <p:sldMasterId id="214748369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id="0" initials="" name="Patrick OBrien" lastIdx="2" clrIdx="0"/>
  <p:cmAuthor id="1" initials="" name="Jason Clar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30.xml" Type="http://schemas.openxmlformats.org/officeDocument/2006/relationships/slide" Id="rId39"/><Relationship Target="slides/slide29.xml" Type="http://schemas.openxmlformats.org/officeDocument/2006/relationships/slide" Id="rId38"/><Relationship Target="slides/slide28.xml" Type="http://schemas.openxmlformats.org/officeDocument/2006/relationships/slide" Id="rId37"/><Relationship Target="slides/slide27.xml" Type="http://schemas.openxmlformats.org/officeDocument/2006/relationships/slide" Id="rId36"/><Relationship Target="slides/slide21.xml" Type="http://schemas.openxmlformats.org/officeDocument/2006/relationships/slide" Id="rId30"/><Relationship Target="slides/slide22.xml" Type="http://schemas.openxmlformats.org/officeDocument/2006/relationships/slide" Id="rId31"/><Relationship Target="slides/slide25.xml" Type="http://schemas.openxmlformats.org/officeDocument/2006/relationships/slide" Id="rId34"/><Relationship Target="slides/slide61.xml" Type="http://schemas.openxmlformats.org/officeDocument/2006/relationships/slide" Id="rId70"/><Relationship Target="slides/slide26.xml" Type="http://schemas.openxmlformats.org/officeDocument/2006/relationships/slide" Id="rId35"/><Relationship Target="slides/slide23.xml" Type="http://schemas.openxmlformats.org/officeDocument/2006/relationships/slide" Id="rId32"/><Relationship Target="slides/slide24.xml" Type="http://schemas.openxmlformats.org/officeDocument/2006/relationships/slide" Id="rId33"/><Relationship Target="slides/slide39.xml" Type="http://schemas.openxmlformats.org/officeDocument/2006/relationships/slide" Id="rId48"/><Relationship Target="slides/slide38.xml" Type="http://schemas.openxmlformats.org/officeDocument/2006/relationships/slide" Id="rId47"/><Relationship Target="slides/slide40.xml" Type="http://schemas.openxmlformats.org/officeDocument/2006/relationships/slide" Id="rId49"/><Relationship Target="presProps.xml" Type="http://schemas.openxmlformats.org/officeDocument/2006/relationships/presProps" Id="rId2"/><Relationship Target="theme/theme2.xml" Type="http://schemas.openxmlformats.org/officeDocument/2006/relationships/theme" Id="rId1"/><Relationship Target="slides/slide31.xml" Type="http://schemas.openxmlformats.org/officeDocument/2006/relationships/slide" Id="rId40"/><Relationship Target="commentAuthors.xml" Type="http://schemas.openxmlformats.org/officeDocument/2006/relationships/commentAuthors" Id="rId4"/><Relationship Target="slides/slide32.xml" Type="http://schemas.openxmlformats.org/officeDocument/2006/relationships/slide" Id="rId41"/><Relationship Target="tableStyles.xml" Type="http://schemas.openxmlformats.org/officeDocument/2006/relationships/tableStyles" Id="rId3"/><Relationship Target="slides/slide33.xml" Type="http://schemas.openxmlformats.org/officeDocument/2006/relationships/slide" Id="rId42"/><Relationship Target="slides/slide34.xml" Type="http://schemas.openxmlformats.org/officeDocument/2006/relationships/slide" Id="rId43"/><Relationship Target="slides/slide35.xml" Type="http://schemas.openxmlformats.org/officeDocument/2006/relationships/slide" Id="rId44"/><Relationship Target="slides/slide36.xml" Type="http://schemas.openxmlformats.org/officeDocument/2006/relationships/slide" Id="rId45"/><Relationship Target="slides/slide37.xml" Type="http://schemas.openxmlformats.org/officeDocument/2006/relationships/slide" Id="rId46"/><Relationship Target="notesMasters/notesMaster1.xml" Type="http://schemas.openxmlformats.org/officeDocument/2006/relationships/notesMaster" Id="rId9"/><Relationship Target="slideMasters/slideMaster2.xml" Type="http://schemas.openxmlformats.org/officeDocument/2006/relationships/slideMaster" Id="rId6"/><Relationship Target="slideMasters/slideMaster1.xml" Type="http://schemas.openxmlformats.org/officeDocument/2006/relationships/slideMaster" Id="rId5"/><Relationship Target="slideMasters/slideMaster4.xml" Type="http://schemas.openxmlformats.org/officeDocument/2006/relationships/slideMaster" Id="rId8"/><Relationship Target="slideMasters/slideMaster3.xml" Type="http://schemas.openxmlformats.org/officeDocument/2006/relationships/slideMaster" Id="rId7"/><Relationship Target="slides/slide49.xml" Type="http://schemas.openxmlformats.org/officeDocument/2006/relationships/slide" Id="rId58"/><Relationship Target="slides/slide50.xml" Type="http://schemas.openxmlformats.org/officeDocument/2006/relationships/slide" Id="rId59"/><Relationship Target="slides/slide10.xml" Type="http://schemas.openxmlformats.org/officeDocument/2006/relationships/slide" Id="rId19"/><Relationship Target="slides/slide9.xml" Type="http://schemas.openxmlformats.org/officeDocument/2006/relationships/slide" Id="rId18"/><Relationship Target="slides/slide8.xml" Type="http://schemas.openxmlformats.org/officeDocument/2006/relationships/slide" Id="rId17"/><Relationship Target="slides/slide7.xml" Type="http://schemas.openxmlformats.org/officeDocument/2006/relationships/slide" Id="rId16"/><Relationship Target="slides/slide6.xml" Type="http://schemas.openxmlformats.org/officeDocument/2006/relationships/slide" Id="rId15"/><Relationship Target="slides/slide5.xml" Type="http://schemas.openxmlformats.org/officeDocument/2006/relationships/slide" Id="rId14"/><Relationship Target="slides/slide3.xml" Type="http://schemas.openxmlformats.org/officeDocument/2006/relationships/slide" Id="rId12"/><Relationship Target="slides/slide4.xml" Type="http://schemas.openxmlformats.org/officeDocument/2006/relationships/slide" Id="rId13"/><Relationship Target="slides/slide1.xml" Type="http://schemas.openxmlformats.org/officeDocument/2006/relationships/slide" Id="rId10"/><Relationship Target="slides/slide2.xml" Type="http://schemas.openxmlformats.org/officeDocument/2006/relationships/slide" Id="rId11"/><Relationship Target="slides/slide48.xml" Type="http://schemas.openxmlformats.org/officeDocument/2006/relationships/slide" Id="rId57"/><Relationship Target="slides/slide47.xml" Type="http://schemas.openxmlformats.org/officeDocument/2006/relationships/slide" Id="rId56"/><Relationship Target="slides/slide46.xml" Type="http://schemas.openxmlformats.org/officeDocument/2006/relationships/slide" Id="rId55"/><Relationship Target="slides/slide45.xml" Type="http://schemas.openxmlformats.org/officeDocument/2006/relationships/slide" Id="rId54"/><Relationship Target="slides/slide44.xml" Type="http://schemas.openxmlformats.org/officeDocument/2006/relationships/slide" Id="rId53"/><Relationship Target="slides/slide43.xml" Type="http://schemas.openxmlformats.org/officeDocument/2006/relationships/slide" Id="rId52"/><Relationship Target="slides/slide42.xml" Type="http://schemas.openxmlformats.org/officeDocument/2006/relationships/slide" Id="rId51"/><Relationship Target="slides/slide41.xml" Type="http://schemas.openxmlformats.org/officeDocument/2006/relationships/slide" Id="rId50"/><Relationship Target="slides/slide60.xml" Type="http://schemas.openxmlformats.org/officeDocument/2006/relationships/slide" Id="rId69"/><Relationship Target="slides/slide20.xml" Type="http://schemas.openxmlformats.org/officeDocument/2006/relationships/slide" Id="rId29"/><Relationship Target="slides/slide17.xml" Type="http://schemas.openxmlformats.org/officeDocument/2006/relationships/slide" Id="rId26"/><Relationship Target="slides/slide16.xml" Type="http://schemas.openxmlformats.org/officeDocument/2006/relationships/slide" Id="rId25"/><Relationship Target="slides/slide19.xml" Type="http://schemas.openxmlformats.org/officeDocument/2006/relationships/slide" Id="rId28"/><Relationship Target="slides/slide18.xml" Type="http://schemas.openxmlformats.org/officeDocument/2006/relationships/slide" Id="rId27"/><Relationship Target="slides/slide12.xml" Type="http://schemas.openxmlformats.org/officeDocument/2006/relationships/slide" Id="rId21"/><Relationship Target="slides/slide13.xml" Type="http://schemas.openxmlformats.org/officeDocument/2006/relationships/slide" Id="rId22"/><Relationship Target="slides/slide51.xml" Type="http://schemas.openxmlformats.org/officeDocument/2006/relationships/slide" Id="rId60"/><Relationship Target="slides/slide14.xml" Type="http://schemas.openxmlformats.org/officeDocument/2006/relationships/slide" Id="rId23"/><Relationship Target="slides/slide15.xml" Type="http://schemas.openxmlformats.org/officeDocument/2006/relationships/slide" Id="rId24"/><Relationship Target="slides/slide11.xml" Type="http://schemas.openxmlformats.org/officeDocument/2006/relationships/slide" Id="rId20"/><Relationship Target="slides/slide57.xml" Type="http://schemas.openxmlformats.org/officeDocument/2006/relationships/slide" Id="rId66"/><Relationship Target="slides/slide56.xml" Type="http://schemas.openxmlformats.org/officeDocument/2006/relationships/slide" Id="rId65"/><Relationship Target="slides/slide59.xml" Type="http://schemas.openxmlformats.org/officeDocument/2006/relationships/slide" Id="rId68"/><Relationship Target="slides/slide58.xml" Type="http://schemas.openxmlformats.org/officeDocument/2006/relationships/slide" Id="rId67"/><Relationship Target="slides/slide53.xml" Type="http://schemas.openxmlformats.org/officeDocument/2006/relationships/slide" Id="rId62"/><Relationship Target="slides/slide52.xml" Type="http://schemas.openxmlformats.org/officeDocument/2006/relationships/slide" Id="rId61"/><Relationship Target="slides/slide55.xml" Type="http://schemas.openxmlformats.org/officeDocument/2006/relationships/slide" Id="rId64"/><Relationship Target="slides/slide54.xml" Type="http://schemas.openxmlformats.org/officeDocument/2006/relationships/slide" Id="rId63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idx="2" authorId="0">
    <p:pos y="0" x="6000"/>
    <p:text>+jasclark@gmail.com can you put a link and correct name to OCLC initiative?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idx="1" authorId="0">
    <p:pos y="0" x="6000"/>
    <p:text>+jasclark@gmail.com can you add link and correct name for OCLC Wikipedia Initiative Item 4</p:text>
  </p:cm>
  <p:cm idx="1" authorId="1">
    <p:pos y="100" x="6000"/>
    <p:text>Done.</p:text>
  </p:cm>
</p:cmLst>
</file>

<file path=ppt/notesMasters/_rels/notesMaster1.xml.rels><?xml version="1.0" encoding="UTF-8" standalone="yes"?><Relationships xmlns="http://schemas.openxmlformats.org/package/2006/relationships"><Relationship Target="../theme/theme4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5" name="Shape 2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Font typeface="Arial"/>
              <a:buNone/>
            </a:pPr>
            <a:r>
              <a:t/>
            </a:r>
            <a:endParaRPr strike="noStrike" u="none" b="0" cap="none" baseline="0" sz="1100" i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2" name="Shape 3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5" name="Shape 3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1" name="Shape 3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7" name="Shape 3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2" name="Shape 3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7" name="Shape 3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3" name="Shape 3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9" name="Shape 3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5" name="Shape 3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2" name="Shape 2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0" name="Shape 3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5" name="Shape 3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0" name="Shape 3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7" name="Shape 3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3" name="Shape 3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8" name="Shape 3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5" name="Shape 3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8" name="Shape 4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1" name="Shape 4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2" name="Shape 42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6" name="Shape 4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8" name="Shape 2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Font typeface="Arial"/>
              <a:buNone/>
            </a:pPr>
            <a:r>
              <a:t/>
            </a:r>
            <a:endParaRPr strike="noStrike" u="none" b="0" cap="none" baseline="0" sz="1100" i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6" name="Shape 4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3" name="Shape 4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4" name="Shape 46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9" name="Shape 4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0" name="Shape 47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5" name="Shape 4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6" name="Shape 476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7" name="Shape 477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1" name="Shape 4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2" name="Shape 48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83" name="Shape 48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7" name="Shape 4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93" name="Shape 4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4" name="Shape 49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98" name="Shape 4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9" name="Shape 4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4" name="Shape 5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0" name="Shape 5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1" name="Shape 51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4" name="Shape 2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5" name="Shape 5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6" name="Shape 51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17" name="Shape 51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0" name="Shape 5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1" name="Shape 52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5" name="Shape 5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0" name="Shape 5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1" name="Shape 53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5" name="Shape 5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6" name="Shape 53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37" name="Shape 5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0" name="Shape 5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1" name="Shape 54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5" name="Shape 5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6" name="Shape 54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47" name="Shape 5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50" name="Shape 5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1" name="Shape 55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55" name="Shape 5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6" name="Shape 55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0" name="Shape 5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1" name="Shape 56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0" name="Shape 2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5" name="Shape 5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6" name="Shape 56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0" name="Shape 5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1" name="Shape 57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2" name="Shape 5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5" name="Shape 5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80" name="Shape 5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1" name="Shape 58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85" name="Shape 5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6" name="Shape 58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87" name="Shape 5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0" name="Shape 5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1" name="Shape 59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92" name="Shape 5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5" name="Shape 5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6" name="Shape 59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97" name="Shape 59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0" name="Shape 6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1" name="Shape 60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5" name="Shape 6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6" name="Shape 60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10" name="Shape 6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1" name="Shape 61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12" name="Shape 6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6" name="Shape 2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16" name="Shape 6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7" name="Shape 61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y="4343400" x="685800"/>
            <a:ext cy="4114799" cx="5486399"/>
          </a:xfrm>
          <a:prstGeom prst="rect">
            <a:avLst/>
          </a:prstGeom>
          <a:noFill/>
          <a:ln>
            <a:noFill/>
          </a:ln>
        </p:spPr>
        <p:txBody>
          <a:bodyPr bIns="45650" rIns="91300" lIns="91300" tIns="45650" anchor="t" anchorCtr="0">
            <a:noAutofit/>
          </a:bodyPr>
          <a:lstStyle/>
          <a:p>
            <a:pPr algn="l" rtl="0" lvl="1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strike="noStrike" u="none" b="0" cap="none" baseline="0" sz="1800" lang="en" i="0"/>
              <a:t>staff sometimes work in conflict with one another</a:t>
            </a:r>
          </a:p>
          <a:p>
            <a:pPr algn="l" rtl="0" lvl="0" marR="0" indent="0" marL="0">
              <a:spcBef>
                <a:spcPts val="0"/>
              </a:spcBef>
              <a:buFont typeface="Arial"/>
              <a:buNone/>
            </a:pPr>
            <a:r>
              <a:t/>
            </a:r>
            <a:endParaRPr strike="noStrike" u="none" b="0" cap="none" baseline="0" sz="1800" i="0"/>
          </a:p>
        </p:txBody>
      </p:sp>
      <p:sp>
        <p:nvSpPr>
          <p:cNvPr id="619" name="Shape 619"/>
          <p:cNvSpPr txBox="1"/>
          <p:nvPr>
            <p:ph idx="12" type="sldNum"/>
          </p:nvPr>
        </p:nvSpPr>
        <p:spPr>
          <a:xfrm>
            <a:off y="8685210" x="3884614"/>
            <a:ext cy="457199" cx="2971799"/>
          </a:xfrm>
          <a:prstGeom prst="rect">
            <a:avLst/>
          </a:prstGeom>
          <a:noFill/>
          <a:ln>
            <a:noFill/>
          </a:ln>
        </p:spPr>
        <p:txBody>
          <a:bodyPr bIns="45650" rIns="91300" lIns="91300" tIns="45650" anchor="b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Font typeface="Arial"/>
              <a:buNone/>
            </a:pPr>
            <a:r>
              <a:rPr strike="noStrike" u="none" b="0" cap="none" baseline="0" sz="1400" lang="en" i="0"/>
              <a:t> 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3" name="Shape 6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4" name="Shape 6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5" name="Shape 62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3" name="Shape 2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6" name="Shape 2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y="685800" x="1143225"/>
            <a:ext cy="3429000" cx="457218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y="4343400" x="685800"/>
            <a:ext cy="4114800" cx="54864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3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4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5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6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7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8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9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0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1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2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3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4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25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26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27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28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29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0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31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32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33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34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35.xml.rels><?xml version="1.0" encoding="UTF-8" standalone="yes"?><Relationships xmlns="http://schemas.openxmlformats.org/package/2006/relationships"><Relationship Target="../slideMasters/slideMaster3.xml" Type="http://schemas.openxmlformats.org/officeDocument/2006/relationships/slideMaster" Id="rId1"/></Relationships>
</file>

<file path=ppt/slideLayouts/_rels/slideLayout36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37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38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39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0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1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2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3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4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5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6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47.xml.rels><?xml version="1.0" encoding="UTF-8" standalone="yes"?><Relationships xmlns="http://schemas.openxmlformats.org/package/2006/relationships"><Relationship Target="../slideMasters/slideMaster4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y="2130425" x="685800"/>
            <a:ext cy="1470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SzPct val="100000"/>
              <a:buFont typeface="Didact Gothic"/>
              <a:buNone/>
              <a:defRPr b="1" sz="4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algn="l" rtl="0" marR="0" indent="0" marL="0">
              <a:spcBef>
                <a:spcPts val="0"/>
              </a:spcBef>
              <a:buSzPct val="100000"/>
              <a:buFont typeface="Didact Gothic"/>
              <a:defRPr sz="4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y="3886200" x="1371600"/>
            <a:ext cy="17528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640"/>
              </a:spcBef>
              <a:buClr>
                <a:schemeClr val="dk1"/>
              </a:buClr>
              <a:buSzPct val="1000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algn="ctr" rtl="0" marR="0" indent="0" marL="457200">
              <a:spcBef>
                <a:spcPts val="560"/>
              </a:spcBef>
              <a:buClr>
                <a:srgbClr val="888888"/>
              </a:buClr>
              <a:buFont typeface="Calibri"/>
              <a:buNone/>
              <a:defRPr/>
            </a:lvl2pPr>
            <a:lvl3pPr algn="ctr" rtl="0" marR="0" indent="0" marL="914400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3pPr>
            <a:lvl4pPr algn="ctr" rtl="0" marR="0" indent="0" marL="13716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4pPr>
            <a:lvl5pPr algn="ctr" rtl="0" marR="0" indent="0" marL="18288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5pPr>
            <a:lvl6pPr algn="ctr" rtl="0" marR="0" indent="0" marL="22860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algn="ctr" rtl="0" marR="0" indent="0" marL="27432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algn="ctr" rtl="0" marR="0" indent="0" marL="32004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algn="ctr" rtl="0" marR="0" indent="0" marL="36576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50" name="Shape 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 rot="5400000">
            <a:off y="-251550" x="2308949"/>
            <a:ext cy="8229600" cx="4526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-1079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-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-1016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-1016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 rot="5400000">
            <a:off y="2171687" x="4732349"/>
            <a:ext cy="2057400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 rot="5400000">
            <a:off y="190488" x="541350"/>
            <a:ext cy="6019799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-1079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-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-1016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-1016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SEO"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y="274319" x="274319"/>
            <a:ext cy="822900" cx="85952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SzPct val="100000"/>
              <a:buAutoNum type="arabicPeriod"/>
              <a:defRPr sz="3800"/>
            </a:lvl1pPr>
            <a:lvl2pPr rtl="0">
              <a:spcBef>
                <a:spcPts val="0"/>
              </a:spcBef>
              <a:buSzPct val="100000"/>
              <a:buAutoNum type="alphaLcPeriod"/>
              <a:defRPr sz="3800"/>
            </a:lvl2pPr>
            <a:lvl3pPr rtl="0">
              <a:spcBef>
                <a:spcPts val="0"/>
              </a:spcBef>
              <a:buSzPct val="100000"/>
              <a:buAutoNum type="romanLcPeriod"/>
              <a:defRPr sz="3800"/>
            </a:lvl3pPr>
            <a:lvl4pPr rtl="0">
              <a:spcBef>
                <a:spcPts val="0"/>
              </a:spcBef>
              <a:buSzPct val="100000"/>
              <a:buAutoNum type="arabicPeriod"/>
              <a:defRPr sz="3800"/>
            </a:lvl4pPr>
            <a:lvl5pPr rtl="0">
              <a:spcBef>
                <a:spcPts val="0"/>
              </a:spcBef>
              <a:buSzPct val="100000"/>
              <a:buAutoNum type="alphaLcPeriod"/>
              <a:defRPr sz="3800"/>
            </a:lvl5pPr>
            <a:lvl6pPr rtl="0">
              <a:spcBef>
                <a:spcPts val="0"/>
              </a:spcBef>
              <a:buSzPct val="100000"/>
              <a:buAutoNum type="romanLcPeriod"/>
              <a:defRPr sz="3800"/>
            </a:lvl6pPr>
            <a:lvl7pPr rtl="0">
              <a:spcBef>
                <a:spcPts val="0"/>
              </a:spcBef>
              <a:buSzPct val="100000"/>
              <a:buAutoNum type="arabicPeriod"/>
              <a:defRPr sz="3800"/>
            </a:lvl7pPr>
            <a:lvl8pPr rtl="0">
              <a:spcBef>
                <a:spcPts val="0"/>
              </a:spcBef>
              <a:buSzPct val="100000"/>
              <a:buAutoNum type="alphaLcPeriod"/>
              <a:defRPr sz="3800"/>
            </a:lvl8pPr>
            <a:lvl9pPr rtl="0">
              <a:spcBef>
                <a:spcPts val="0"/>
              </a:spcBef>
              <a:buSzPct val="100000"/>
              <a:buAutoNum type="romanLcPeriod"/>
              <a:defRPr sz="3800"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y="1645924" x="274325"/>
            <a:ext cy="4517400" cx="85952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SzPct val="100000"/>
              <a:buChar char="●"/>
              <a:defRPr sz="2300"/>
            </a:lvl1pPr>
            <a:lvl2pPr rtl="0">
              <a:spcBef>
                <a:spcPts val="0"/>
              </a:spcBef>
              <a:buSzPct val="100000"/>
              <a:buChar char="○"/>
              <a:defRPr sz="2200"/>
            </a:lvl2pPr>
            <a:lvl3pPr rtl="0">
              <a:spcBef>
                <a:spcPts val="0"/>
              </a:spcBef>
              <a:buSzPct val="100000"/>
              <a:buChar char="■"/>
              <a:defRPr sz="1600"/>
            </a:lvl3pPr>
            <a:lvl4pPr rtl="0">
              <a:spcBef>
                <a:spcPts val="0"/>
              </a:spcBef>
              <a:buSzPct val="100000"/>
              <a:buChar char="●"/>
              <a:defRPr sz="2400"/>
            </a:lvl4pPr>
            <a:lvl5pPr rtl="0">
              <a:spcBef>
                <a:spcPts val="0"/>
              </a:spcBef>
              <a:buSzPct val="100000"/>
              <a:buChar char="○"/>
              <a:defRPr sz="2400"/>
            </a:lvl5pPr>
            <a:lvl6pPr rtl="0">
              <a:spcBef>
                <a:spcPts val="0"/>
              </a:spcBef>
              <a:buSzPct val="100000"/>
              <a:buChar char="■"/>
              <a:defRPr sz="2400"/>
            </a:lvl6pPr>
            <a:lvl7pPr rtl="0">
              <a:spcBef>
                <a:spcPts val="0"/>
              </a:spcBef>
              <a:buSzPct val="100000"/>
              <a:buChar char="●"/>
              <a:defRPr sz="2400"/>
            </a:lvl7pPr>
            <a:lvl8pPr rtl="0">
              <a:spcBef>
                <a:spcPts val="0"/>
              </a:spcBef>
              <a:buSzPct val="100000"/>
              <a:buChar char="○"/>
              <a:defRPr sz="2400"/>
            </a:lvl8pPr>
            <a:lvl9pPr rtl="0">
              <a:spcBef>
                <a:spcPts val="0"/>
              </a:spcBef>
              <a:buSzPct val="1000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0" name="Shape 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" name="Shape 71"/>
          <p:cNvSpPr txBox="1"/>
          <p:nvPr>
            <p:ph type="ctrTitle"/>
          </p:nvPr>
        </p:nvSpPr>
        <p:spPr>
          <a:xfrm>
            <a:off y="2130425" x="685800"/>
            <a:ext cy="1470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1pPr>
            <a:lvl2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" type="subTitle"/>
          </p:nvPr>
        </p:nvSpPr>
        <p:spPr>
          <a:xfrm>
            <a:off y="3886200" x="1371600"/>
            <a:ext cy="17528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1pPr>
            <a:lvl2pPr algn="ctr" rtl="0" marR="0" indent="0" marL="45720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algn="ctr" rtl="0" marR="0" indent="0" marL="9144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algn="ctr" rtl="0" marR="0" indent="0" marL="1371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algn="ctr" rtl="0" marR="0" indent="0" marL="1828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algn="ctr" rtl="0" marR="0" indent="0" marL="228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6pPr>
            <a:lvl7pPr algn="ctr" rtl="0" marR="0" indent="0" marL="2743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7pPr>
            <a:lvl8pPr algn="ctr" rtl="0" marR="0" indent="0" marL="3200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8pPr>
            <a:lvl9pPr algn="ctr" rtl="0" marR="0" indent="0" marL="3657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y="160020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defRPr/>
            </a:lvl1pPr>
            <a:lvl2pPr algn="l" rtl="0" indent="-107950" marL="742950">
              <a:spcBef>
                <a:spcPts val="560"/>
              </a:spcBef>
              <a:defRPr/>
            </a:lvl2pPr>
            <a:lvl3pPr algn="l" rtl="0" indent="-76200" marL="1143000">
              <a:spcBef>
                <a:spcPts val="480"/>
              </a:spcBef>
              <a:defRPr/>
            </a:lvl3pPr>
            <a:lvl4pPr algn="l" rtl="0" indent="-101600" marL="1600200">
              <a:spcBef>
                <a:spcPts val="400"/>
              </a:spcBef>
              <a:defRPr/>
            </a:lvl4pPr>
            <a:lvl5pPr algn="l" rtl="0" indent="-101600" marL="2057400">
              <a:spcBef>
                <a:spcPts val="400"/>
              </a:spcBef>
              <a:defRPr/>
            </a:lvl5pPr>
            <a:lvl6pPr algn="l" rtl="0" indent="-101600" marL="2514600">
              <a:spcBef>
                <a:spcPts val="400"/>
              </a:spcBef>
              <a:defRPr/>
            </a:lvl6pPr>
            <a:lvl7pPr algn="l" rtl="0" indent="-101600" marL="2971800">
              <a:spcBef>
                <a:spcPts val="400"/>
              </a:spcBef>
              <a:defRPr/>
            </a:lvl7pPr>
            <a:lvl8pPr algn="l" rtl="0" indent="-101600" marL="3429000">
              <a:spcBef>
                <a:spcPts val="400"/>
              </a:spcBef>
              <a:defRPr/>
            </a:lvl8pPr>
            <a:lvl9pPr algn="l" rtl="0" indent="-101600" marL="3886200">
              <a:spcBef>
                <a:spcPts val="40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78" name="Shape 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y="4406900" x="722312"/>
            <a:ext cy="13619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y="745925" x="722325"/>
            <a:ext cy="36603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defRPr/>
            </a:lvl1pPr>
            <a:lvl2pPr rtl="0" indent="0" marL="457200">
              <a:spcBef>
                <a:spcPts val="0"/>
              </a:spcBef>
              <a:defRPr/>
            </a:lvl2pPr>
            <a:lvl3pPr rtl="0" indent="0" marL="914400">
              <a:spcBef>
                <a:spcPts val="0"/>
              </a:spcBef>
              <a:defRPr/>
            </a:lvl3pPr>
            <a:lvl4pPr rtl="0" indent="0" marL="1371600">
              <a:spcBef>
                <a:spcPts val="0"/>
              </a:spcBef>
              <a:defRPr/>
            </a:lvl4pPr>
            <a:lvl5pPr rtl="0" indent="0" marL="1828800">
              <a:spcBef>
                <a:spcPts val="0"/>
              </a:spcBef>
              <a:defRPr/>
            </a:lvl5pPr>
            <a:lvl6pPr rtl="0" indent="0" marL="2286000">
              <a:spcBef>
                <a:spcPts val="0"/>
              </a:spcBef>
              <a:defRPr/>
            </a:lvl6pPr>
            <a:lvl7pPr rtl="0" indent="0" marL="2743200">
              <a:spcBef>
                <a:spcPts val="0"/>
              </a:spcBef>
              <a:defRPr/>
            </a:lvl7pPr>
            <a:lvl8pPr rtl="0" indent="0" marL="3200400">
              <a:spcBef>
                <a:spcPts val="0"/>
              </a:spcBef>
              <a:defRPr/>
            </a:lvl8pPr>
            <a:lvl9pPr rtl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82" name="Shape 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y="1600200" x="457200"/>
            <a:ext cy="4526100" cx="4038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2" type="body"/>
          </p:nvPr>
        </p:nvSpPr>
        <p:spPr>
          <a:xfrm>
            <a:off y="1600200" x="4648200"/>
            <a:ext cy="4526100" cx="4038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6" name="Shape 86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87" name="Shape 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0" name="Shape 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1" name="Shape 91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92" name="Shape 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y="273050" x="457200"/>
            <a:ext cy="1161900" cx="30083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y="273050" x="3575050"/>
            <a:ext cy="5853298" cx="51116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5" name="Shape 95"/>
          <p:cNvSpPr txBox="1"/>
          <p:nvPr>
            <p:ph idx="2" type="body"/>
          </p:nvPr>
        </p:nvSpPr>
        <p:spPr>
          <a:xfrm>
            <a:off y="1435100" x="457200"/>
            <a:ext cy="4691099" cx="30083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buSzPct val="100000"/>
              <a:defRPr sz="3800"/>
            </a:lvl1pPr>
            <a:lvl2pPr rtl="0">
              <a:spcBef>
                <a:spcPts val="0"/>
              </a:spcBef>
              <a:buSzPct val="100000"/>
              <a:defRPr sz="3800"/>
            </a:lvl2pPr>
            <a:lvl3pPr rtl="0">
              <a:spcBef>
                <a:spcPts val="0"/>
              </a:spcBef>
              <a:buSzPct val="100000"/>
              <a:defRPr sz="3800"/>
            </a:lvl3pPr>
            <a:lvl4pPr rtl="0">
              <a:spcBef>
                <a:spcPts val="0"/>
              </a:spcBef>
              <a:buSzPct val="100000"/>
              <a:defRPr sz="3800"/>
            </a:lvl4pPr>
            <a:lvl5pPr rtl="0">
              <a:spcBef>
                <a:spcPts val="0"/>
              </a:spcBef>
              <a:buSzPct val="100000"/>
              <a:defRPr sz="3800"/>
            </a:lvl5pPr>
            <a:lvl6pPr rtl="0">
              <a:spcBef>
                <a:spcPts val="0"/>
              </a:spcBef>
              <a:buSzPct val="100000"/>
              <a:defRPr sz="3800"/>
            </a:lvl6pPr>
            <a:lvl7pPr rtl="0">
              <a:spcBef>
                <a:spcPts val="0"/>
              </a:spcBef>
              <a:buSzPct val="100000"/>
              <a:defRPr sz="3800"/>
            </a:lvl7pPr>
            <a:lvl8pPr rtl="0">
              <a:spcBef>
                <a:spcPts val="0"/>
              </a:spcBef>
              <a:buSzPct val="100000"/>
              <a:defRPr sz="3800"/>
            </a:lvl8pPr>
            <a:lvl9pPr rtl="0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485775" x="457200"/>
            <a:ext cy="46407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rgbClr val="0B5394"/>
              </a:buClr>
              <a:buFont typeface="Calibri"/>
              <a:defRPr>
                <a:solidFill>
                  <a:srgbClr val="1C4587"/>
                </a:solidFill>
              </a:defRPr>
            </a:lvl1pPr>
            <a:lvl2pPr algn="l" rtl="0" indent="-107950" marL="742950">
              <a:spcBef>
                <a:spcPts val="560"/>
              </a:spcBef>
              <a:buClr>
                <a:srgbClr val="0B5394"/>
              </a:buClr>
              <a:buFont typeface="Calibri"/>
              <a:defRPr>
                <a:solidFill>
                  <a:srgbClr val="1C4587"/>
                </a:solidFill>
              </a:defRPr>
            </a:lvl2pPr>
            <a:lvl3pPr algn="l" rtl="0" indent="-76200" marL="1143000">
              <a:spcBef>
                <a:spcPts val="480"/>
              </a:spcBef>
              <a:buClr>
                <a:srgbClr val="0B5394"/>
              </a:buClr>
              <a:buFont typeface="Calibri"/>
              <a:defRPr>
                <a:solidFill>
                  <a:srgbClr val="1C4587"/>
                </a:solidFill>
              </a:defRPr>
            </a:lvl3pPr>
            <a:lvl4pPr algn="l" rtl="0" indent="-101600" marL="16002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4pPr>
            <a:lvl5pPr algn="l" rtl="0" indent="-101600" marL="20574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5pPr>
            <a:lvl6pPr algn="l" rtl="0" indent="-101600" marL="25146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6pPr>
            <a:lvl7pPr algn="l" rtl="0" indent="-101600" marL="29718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7pPr>
            <a:lvl8pPr algn="l" rtl="0" indent="-101600" marL="34290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8pPr>
            <a:lvl9pPr algn="l" rtl="0" indent="-101600" marL="38862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97" name="Shape 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y="4800600" x="1792288"/>
            <a:ext cy="566698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/>
          <p:nvPr>
            <p:ph idx="2" type="pic"/>
          </p:nvPr>
        </p:nvSpPr>
        <p:spPr>
          <a:xfrm>
            <a:off y="612775" x="1792288"/>
            <a:ext cy="4114800" cx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y="5367337" x="1792288"/>
            <a:ext cy="8048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10" type="dt"/>
          </p:nvPr>
        </p:nvSpPr>
        <p:spPr>
          <a:xfrm>
            <a:off y="6356350" x="457200"/>
            <a:ext cy="365099" cx="2133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y="6356350" x="6553200"/>
            <a:ext cy="365099" cx="2133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04" name="Shape 1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 rot="5400000">
            <a:off y="-251550" x="2308949"/>
            <a:ext cy="8229600" cx="4526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635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698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254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254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254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254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254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254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0" type="dt"/>
          </p:nvPr>
        </p:nvSpPr>
        <p:spPr>
          <a:xfrm>
            <a:off y="6356350" x="457200"/>
            <a:ext cy="365099" cx="2133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y="6356350" x="6553200"/>
            <a:ext cy="365099" cx="2133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10" name="Shape 1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 rot="5400000">
            <a:off y="2171687" x="4732349"/>
            <a:ext cy="2057400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 rot="5400000">
            <a:off y="190488" x="541350"/>
            <a:ext cy="6019798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635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698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254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254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254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254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254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254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0" type="dt"/>
          </p:nvPr>
        </p:nvSpPr>
        <p:spPr>
          <a:xfrm>
            <a:off y="6356350" x="457200"/>
            <a:ext cy="365099" cx="2133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4" name="Shape 114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y="6356350" x="6553200"/>
            <a:ext cy="365099" cx="2133598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SEO"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y="274318" x="274318"/>
            <a:ext cy="822900" cx="8595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Font typeface="Calibri"/>
              <a:buAutoNum type="arabicPeriod"/>
              <a:defRPr/>
            </a:lvl1pPr>
            <a:lvl2pPr rtl="0">
              <a:spcBef>
                <a:spcPts val="0"/>
              </a:spcBef>
              <a:buFont typeface="Calibri"/>
              <a:buAutoNum type="alphaLcPeriod"/>
              <a:defRPr/>
            </a:lvl2pPr>
            <a:lvl3pPr rtl="0">
              <a:spcBef>
                <a:spcPts val="0"/>
              </a:spcBef>
              <a:buFont typeface="Calibri"/>
              <a:buAutoNum type="romanLcPeriod"/>
              <a:defRPr/>
            </a:lvl3pPr>
            <a:lvl4pPr rtl="0">
              <a:spcBef>
                <a:spcPts val="0"/>
              </a:spcBef>
              <a:buFont typeface="Calibri"/>
              <a:buAutoNum type="arabicPeriod"/>
              <a:defRPr/>
            </a:lvl4pPr>
            <a:lvl5pPr rtl="0">
              <a:spcBef>
                <a:spcPts val="0"/>
              </a:spcBef>
              <a:buFont typeface="Calibri"/>
              <a:buAutoNum type="alphaLcPeriod"/>
              <a:defRPr/>
            </a:lvl5pPr>
            <a:lvl6pPr rtl="0">
              <a:spcBef>
                <a:spcPts val="0"/>
              </a:spcBef>
              <a:buFont typeface="Calibri"/>
              <a:buAutoNum type="romanLcPeriod"/>
              <a:defRPr/>
            </a:lvl6pPr>
            <a:lvl7pPr rtl="0">
              <a:spcBef>
                <a:spcPts val="0"/>
              </a:spcBef>
              <a:buFont typeface="Calibri"/>
              <a:buAutoNum type="arabicPeriod"/>
              <a:defRPr/>
            </a:lvl7pPr>
            <a:lvl8pPr rtl="0">
              <a:spcBef>
                <a:spcPts val="0"/>
              </a:spcBef>
              <a:buFont typeface="Calibri"/>
              <a:buAutoNum type="alphaLcPeriod"/>
              <a:defRPr/>
            </a:lvl8pPr>
            <a:lvl9pPr rtl="0">
              <a:spcBef>
                <a:spcPts val="0"/>
              </a:spcBef>
              <a:buFont typeface="Calibri"/>
              <a:buAutoNum type="romanLcPeriod"/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1645918" x="274318"/>
            <a:ext cy="4937700" cx="8595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Font typeface="Calibri"/>
              <a:buChar char="●"/>
              <a:defRPr/>
            </a:lvl1pPr>
            <a:lvl2pPr rtl="0">
              <a:spcBef>
                <a:spcPts val="0"/>
              </a:spcBef>
              <a:buFont typeface="Calibri"/>
              <a:buChar char="○"/>
              <a:defRPr/>
            </a:lvl2pPr>
            <a:lvl3pPr rtl="0">
              <a:spcBef>
                <a:spcPts val="0"/>
              </a:spcBef>
              <a:buFont typeface="Calibri"/>
              <a:buChar char="■"/>
              <a:defRPr/>
            </a:lvl3pPr>
            <a:lvl4pPr rtl="0">
              <a:spcBef>
                <a:spcPts val="0"/>
              </a:spcBef>
              <a:buFont typeface="Calibri"/>
              <a:buChar char="●"/>
              <a:defRPr/>
            </a:lvl4pPr>
            <a:lvl5pPr rtl="0">
              <a:spcBef>
                <a:spcPts val="0"/>
              </a:spcBef>
              <a:buFont typeface="Calibri"/>
              <a:buChar char="○"/>
              <a:defRPr/>
            </a:lvl5pPr>
            <a:lvl6pPr rtl="0">
              <a:spcBef>
                <a:spcPts val="0"/>
              </a:spcBef>
              <a:buFont typeface="Calibri"/>
              <a:buChar char="■"/>
              <a:defRPr/>
            </a:lvl6pPr>
            <a:lvl7pPr rtl="0">
              <a:spcBef>
                <a:spcPts val="0"/>
              </a:spcBef>
              <a:buFont typeface="Calibri"/>
              <a:buChar char="●"/>
              <a:defRPr/>
            </a:lvl7pPr>
            <a:lvl8pPr rtl="0">
              <a:spcBef>
                <a:spcPts val="0"/>
              </a:spcBef>
              <a:buFont typeface="Calibri"/>
              <a:buChar char="○"/>
              <a:defRPr/>
            </a:lvl8pPr>
            <a:lvl9pPr rtl="0">
              <a:spcBef>
                <a:spcPts val="0"/>
              </a:spcBef>
              <a:buFont typeface="Calibri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24" name="Shape 1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" name="Shape 125"/>
          <p:cNvSpPr txBox="1"/>
          <p:nvPr>
            <p:ph type="ctrTitle"/>
          </p:nvPr>
        </p:nvSpPr>
        <p:spPr>
          <a:xfrm>
            <a:off y="2130425" x="685800"/>
            <a:ext cy="1470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4400"/>
            </a:lvl1pPr>
            <a:lvl2pPr algn="l" rtl="0" marR="0" indent="0" marL="0">
              <a:spcBef>
                <a:spcPts val="0"/>
              </a:spcBef>
              <a:buSzPct val="100000"/>
              <a:defRPr sz="4400"/>
            </a:lvl2pPr>
            <a:lvl3pPr algn="l" rtl="0" marR="0" indent="0" marL="0">
              <a:spcBef>
                <a:spcPts val="0"/>
              </a:spcBef>
              <a:buSzPct val="100000"/>
              <a:defRPr sz="4400"/>
            </a:lvl3pPr>
            <a:lvl4pPr algn="l" rtl="0" marR="0" indent="0" marL="0">
              <a:spcBef>
                <a:spcPts val="0"/>
              </a:spcBef>
              <a:buSzPct val="100000"/>
              <a:defRPr sz="4400"/>
            </a:lvl4pPr>
            <a:lvl5pPr algn="l" rtl="0" marR="0" indent="0" marL="0">
              <a:spcBef>
                <a:spcPts val="0"/>
              </a:spcBef>
              <a:buSzPct val="100000"/>
              <a:defRPr sz="4400"/>
            </a:lvl5pPr>
            <a:lvl6pPr algn="l" rtl="0" marR="0" indent="0" marL="0">
              <a:spcBef>
                <a:spcPts val="0"/>
              </a:spcBef>
              <a:buSzPct val="100000"/>
              <a:defRPr sz="4400"/>
            </a:lvl6pPr>
            <a:lvl7pPr algn="l" rtl="0" marR="0" indent="0" marL="0">
              <a:spcBef>
                <a:spcPts val="0"/>
              </a:spcBef>
              <a:buSzPct val="100000"/>
              <a:defRPr sz="4400"/>
            </a:lvl7pPr>
            <a:lvl8pPr algn="l" rtl="0" marR="0" indent="0" marL="0">
              <a:spcBef>
                <a:spcPts val="0"/>
              </a:spcBef>
              <a:buSzPct val="100000"/>
              <a:defRPr sz="4400"/>
            </a:lvl8pPr>
            <a:lvl9pPr algn="l" rtl="0" marR="0" indent="0" marL="0">
              <a:spcBef>
                <a:spcPts val="0"/>
              </a:spcBef>
              <a:buSzPct val="100000"/>
              <a:defRPr sz="4400"/>
            </a:lvl9pPr>
          </a:lstStyle>
          <a:p/>
        </p:txBody>
      </p:sp>
      <p:sp>
        <p:nvSpPr>
          <p:cNvPr id="126" name="Shape 126"/>
          <p:cNvSpPr txBox="1"/>
          <p:nvPr>
            <p:ph idx="1" type="subTitle"/>
          </p:nvPr>
        </p:nvSpPr>
        <p:spPr>
          <a:xfrm>
            <a:off y="3886200" x="1371600"/>
            <a:ext cy="17528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640"/>
              </a:spcBef>
              <a:buClr>
                <a:schemeClr val="dk1"/>
              </a:buClr>
              <a:buSzPct val="1000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algn="ctr" rtl="0" marR="0" indent="0" marL="457200">
              <a:spcBef>
                <a:spcPts val="560"/>
              </a:spcBef>
              <a:buClr>
                <a:srgbClr val="888888"/>
              </a:buClr>
              <a:buFont typeface="Calibri"/>
              <a:buNone/>
              <a:defRPr/>
            </a:lvl2pPr>
            <a:lvl3pPr algn="ctr" rtl="0" marR="0" indent="0" marL="914400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3pPr>
            <a:lvl4pPr algn="ctr" rtl="0" marR="0" indent="0" marL="13716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4pPr>
            <a:lvl5pPr algn="ctr" rtl="0" marR="0" indent="0" marL="18288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5pPr>
            <a:lvl6pPr algn="ctr" rtl="0" marR="0" indent="0" marL="22860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algn="ctr" rtl="0" marR="0" indent="0" marL="27432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algn="ctr" rtl="0" marR="0" indent="0" marL="32004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algn="ctr" rtl="0" marR="0" indent="0" marL="36576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28" name="Shape 1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y="135715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rgbClr val="3D85C6"/>
              </a:buClr>
              <a:buFont typeface="Calibri"/>
              <a:defRPr>
                <a:solidFill>
                  <a:srgbClr val="1C4587"/>
                </a:solidFill>
              </a:defRPr>
            </a:lvl1pPr>
            <a:lvl2pPr algn="l" rtl="0" indent="-107950" marL="742950">
              <a:spcBef>
                <a:spcPts val="560"/>
              </a:spcBef>
              <a:buClr>
                <a:srgbClr val="6D9EEB"/>
              </a:buClr>
              <a:buFont typeface="Calibri"/>
              <a:defRPr>
                <a:solidFill>
                  <a:srgbClr val="1C4587"/>
                </a:solidFill>
              </a:defRPr>
            </a:lvl2pPr>
            <a:lvl3pPr algn="l" rtl="0" indent="-76200" marL="1143000">
              <a:spcBef>
                <a:spcPts val="48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3pPr>
            <a:lvl4pPr algn="l" rtl="0" indent="-101600" marL="16002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4pPr>
            <a:lvl5pPr algn="l" rtl="0" indent="-101600" marL="20574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5pPr>
            <a:lvl6pPr algn="l" rtl="0" indent="-101600" marL="25146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6pPr>
            <a:lvl7pPr algn="l" rtl="0" indent="-101600" marL="29718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7pPr>
            <a:lvl8pPr algn="l" rtl="0" indent="-101600" marL="34290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8pPr>
            <a:lvl9pPr algn="l" rtl="0" indent="-101600" marL="38862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y="4406900" x="722312"/>
            <a:ext cy="13619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y="745925" x="722325"/>
            <a:ext cy="36605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Clr>
                <a:srgbClr val="888888"/>
              </a:buClr>
              <a:buFont typeface="Calibri"/>
              <a:defRPr/>
            </a:lvl1pPr>
            <a:lvl2pPr rtl="0" indent="0" marL="457200">
              <a:spcBef>
                <a:spcPts val="0"/>
              </a:spcBef>
              <a:buClr>
                <a:srgbClr val="888888"/>
              </a:buClr>
              <a:buFont typeface="Calibri"/>
              <a:defRPr/>
            </a:lvl2pPr>
            <a:lvl3pPr rtl="0" indent="0" marL="914400">
              <a:spcBef>
                <a:spcPts val="0"/>
              </a:spcBef>
              <a:buClr>
                <a:srgbClr val="888888"/>
              </a:buClr>
              <a:buFont typeface="Calibri"/>
              <a:defRPr/>
            </a:lvl3pPr>
            <a:lvl4pPr rtl="0" indent="0" marL="1371600">
              <a:spcBef>
                <a:spcPts val="0"/>
              </a:spcBef>
              <a:buClr>
                <a:srgbClr val="888888"/>
              </a:buClr>
              <a:buFont typeface="Calibri"/>
              <a:defRPr/>
            </a:lvl4pPr>
            <a:lvl5pPr rtl="0" indent="0" marL="1828800">
              <a:spcBef>
                <a:spcPts val="0"/>
              </a:spcBef>
              <a:buClr>
                <a:srgbClr val="888888"/>
              </a:buClr>
              <a:buFont typeface="Calibri"/>
              <a:defRPr/>
            </a:lvl5pPr>
            <a:lvl6pPr rtl="0" indent="0" marL="2286000">
              <a:spcBef>
                <a:spcPts val="0"/>
              </a:spcBef>
              <a:buClr>
                <a:srgbClr val="888888"/>
              </a:buClr>
              <a:buFont typeface="Calibri"/>
              <a:defRPr/>
            </a:lvl6pPr>
            <a:lvl7pPr rtl="0" indent="0" marL="2743200">
              <a:spcBef>
                <a:spcPts val="0"/>
              </a:spcBef>
              <a:buClr>
                <a:srgbClr val="888888"/>
              </a:buClr>
              <a:buFont typeface="Calibri"/>
              <a:defRPr/>
            </a:lvl7pPr>
            <a:lvl8pPr rtl="0" indent="0" marL="3200400">
              <a:spcBef>
                <a:spcPts val="0"/>
              </a:spcBef>
              <a:buClr>
                <a:srgbClr val="888888"/>
              </a:buClr>
              <a:buFont typeface="Calibri"/>
              <a:defRPr/>
            </a:lvl8pPr>
            <a:lvl9pPr rtl="0" indent="0" marL="3657600">
              <a:spcBef>
                <a:spcPts val="0"/>
              </a:spcBef>
              <a:buClr>
                <a:srgbClr val="888888"/>
              </a:buClr>
              <a:buFont typeface="Calibri"/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36" name="Shape 1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y="1600200" x="457200"/>
            <a:ext cy="45261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2" type="body"/>
          </p:nvPr>
        </p:nvSpPr>
        <p:spPr>
          <a:xfrm>
            <a:off y="1600200" x="4648200"/>
            <a:ext cy="45261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41" name="Shape 1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y="1535112" x="457200"/>
            <a:ext cy="6396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44" name="Shape 144"/>
          <p:cNvSpPr txBox="1"/>
          <p:nvPr>
            <p:ph idx="2" type="body"/>
          </p:nvPr>
        </p:nvSpPr>
        <p:spPr>
          <a:xfrm>
            <a:off y="2174875" x="457200"/>
            <a:ext cy="39513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5" name="Shape 145"/>
          <p:cNvSpPr txBox="1"/>
          <p:nvPr>
            <p:ph idx="3" type="body"/>
          </p:nvPr>
        </p:nvSpPr>
        <p:spPr>
          <a:xfrm>
            <a:off y="1535112" x="4645025"/>
            <a:ext cy="6396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46" name="Shape 146"/>
          <p:cNvSpPr txBox="1"/>
          <p:nvPr>
            <p:ph idx="4" type="body"/>
          </p:nvPr>
        </p:nvSpPr>
        <p:spPr>
          <a:xfrm>
            <a:off y="2174875" x="4645025"/>
            <a:ext cy="39513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48" name="Shape 1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0" name="Shape 150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4406900" x="722312"/>
            <a:ext cy="13619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y="745925" x="722325"/>
            <a:ext cy="36605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Clr>
                <a:srgbClr val="888888"/>
              </a:buClr>
              <a:buFont typeface="Calibri"/>
              <a:defRPr/>
            </a:lvl1pPr>
            <a:lvl2pPr rtl="0" indent="0" marL="457200">
              <a:spcBef>
                <a:spcPts val="0"/>
              </a:spcBef>
              <a:buClr>
                <a:srgbClr val="888888"/>
              </a:buClr>
              <a:buFont typeface="Calibri"/>
              <a:defRPr/>
            </a:lvl2pPr>
            <a:lvl3pPr rtl="0" indent="0" marL="914400">
              <a:spcBef>
                <a:spcPts val="0"/>
              </a:spcBef>
              <a:buClr>
                <a:srgbClr val="888888"/>
              </a:buClr>
              <a:buFont typeface="Calibri"/>
              <a:defRPr/>
            </a:lvl3pPr>
            <a:lvl4pPr rtl="0" indent="0" marL="1371600">
              <a:spcBef>
                <a:spcPts val="0"/>
              </a:spcBef>
              <a:buClr>
                <a:srgbClr val="888888"/>
              </a:buClr>
              <a:buFont typeface="Calibri"/>
              <a:defRPr/>
            </a:lvl4pPr>
            <a:lvl5pPr rtl="0" indent="0" marL="1828800">
              <a:spcBef>
                <a:spcPts val="0"/>
              </a:spcBef>
              <a:buClr>
                <a:srgbClr val="888888"/>
              </a:buClr>
              <a:buFont typeface="Calibri"/>
              <a:defRPr/>
            </a:lvl5pPr>
            <a:lvl6pPr rtl="0" indent="0" marL="2286000">
              <a:spcBef>
                <a:spcPts val="0"/>
              </a:spcBef>
              <a:buClr>
                <a:srgbClr val="888888"/>
              </a:buClr>
              <a:buFont typeface="Calibri"/>
              <a:defRPr/>
            </a:lvl6pPr>
            <a:lvl7pPr rtl="0" indent="0" marL="2743200">
              <a:spcBef>
                <a:spcPts val="0"/>
              </a:spcBef>
              <a:buClr>
                <a:srgbClr val="888888"/>
              </a:buClr>
              <a:buFont typeface="Calibri"/>
              <a:defRPr/>
            </a:lvl7pPr>
            <a:lvl8pPr rtl="0" indent="0" marL="3200400">
              <a:spcBef>
                <a:spcPts val="0"/>
              </a:spcBef>
              <a:buClr>
                <a:srgbClr val="888888"/>
              </a:buClr>
              <a:buFont typeface="Calibri"/>
              <a:defRPr/>
            </a:lvl8pPr>
            <a:lvl9pPr rtl="0" indent="0" marL="3657600">
              <a:spcBef>
                <a:spcPts val="0"/>
              </a:spcBef>
              <a:buClr>
                <a:srgbClr val="888888"/>
              </a:buClr>
              <a:buFont typeface="Calibri"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51" name="Shape 1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2" name="Shape 152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53" name="Shape 1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y="273050" x="457200"/>
            <a:ext cy="1161900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y="273050" x="3575050"/>
            <a:ext cy="5853299" cx="5111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6" name="Shape 156"/>
          <p:cNvSpPr txBox="1"/>
          <p:nvPr>
            <p:ph idx="2" type="body"/>
          </p:nvPr>
        </p:nvSpPr>
        <p:spPr>
          <a:xfrm>
            <a:off y="1435100" x="457200"/>
            <a:ext cy="46910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57" name="Shape 157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58" name="Shape 1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y="4800600" x="1792288"/>
            <a:ext cy="5666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0" name="Shape 160"/>
          <p:cNvSpPr/>
          <p:nvPr>
            <p:ph idx="2" type="pic"/>
          </p:nvPr>
        </p:nvSpPr>
        <p:spPr>
          <a:xfrm>
            <a:off y="612775" x="1792288"/>
            <a:ext cy="4114800" cx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y="5367337" x="1792288"/>
            <a:ext cy="8048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62" name="Shape 162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63" name="Shape 163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65" name="Shape 1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 rot="5400000">
            <a:off y="-251550" x="2308949"/>
            <a:ext cy="8229600" cx="4526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-1079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-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-1016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-1016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69" name="Shape 169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 rot="5400000">
            <a:off y="2171687" x="4732349"/>
            <a:ext cy="2057400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 rot="5400000">
            <a:off y="190488" x="541350"/>
            <a:ext cy="6019799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-1079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-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-1016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-1016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174" name="Shape 174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75" name="Shape 175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SEO">
    <p:spTree>
      <p:nvGrpSpPr>
        <p:cNvPr id="177" name="Shape 1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y="274319" x="274319"/>
            <a:ext cy="822900" cx="85952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SzPct val="100000"/>
              <a:buAutoNum type="arabicPeriod"/>
              <a:defRPr sz="3800"/>
            </a:lvl1pPr>
            <a:lvl2pPr rtl="0">
              <a:spcBef>
                <a:spcPts val="0"/>
              </a:spcBef>
              <a:buSzPct val="100000"/>
              <a:buAutoNum type="alphaLcPeriod"/>
              <a:defRPr sz="3800"/>
            </a:lvl2pPr>
            <a:lvl3pPr rtl="0">
              <a:spcBef>
                <a:spcPts val="0"/>
              </a:spcBef>
              <a:buSzPct val="100000"/>
              <a:buAutoNum type="romanLcPeriod"/>
              <a:defRPr sz="3800"/>
            </a:lvl3pPr>
            <a:lvl4pPr rtl="0">
              <a:spcBef>
                <a:spcPts val="0"/>
              </a:spcBef>
              <a:buSzPct val="100000"/>
              <a:buAutoNum type="arabicPeriod"/>
              <a:defRPr sz="3800"/>
            </a:lvl4pPr>
            <a:lvl5pPr rtl="0">
              <a:spcBef>
                <a:spcPts val="0"/>
              </a:spcBef>
              <a:buSzPct val="100000"/>
              <a:buAutoNum type="alphaLcPeriod"/>
              <a:defRPr sz="3800"/>
            </a:lvl5pPr>
            <a:lvl6pPr rtl="0">
              <a:spcBef>
                <a:spcPts val="0"/>
              </a:spcBef>
              <a:buSzPct val="100000"/>
              <a:buAutoNum type="romanLcPeriod"/>
              <a:defRPr sz="3800"/>
            </a:lvl6pPr>
            <a:lvl7pPr rtl="0">
              <a:spcBef>
                <a:spcPts val="0"/>
              </a:spcBef>
              <a:buSzPct val="100000"/>
              <a:buAutoNum type="arabicPeriod"/>
              <a:defRPr sz="3800"/>
            </a:lvl7pPr>
            <a:lvl8pPr rtl="0">
              <a:spcBef>
                <a:spcPts val="0"/>
              </a:spcBef>
              <a:buSzPct val="100000"/>
              <a:buAutoNum type="alphaLcPeriod"/>
              <a:defRPr sz="3800"/>
            </a:lvl8pPr>
            <a:lvl9pPr rtl="0">
              <a:spcBef>
                <a:spcPts val="0"/>
              </a:spcBef>
              <a:buSzPct val="100000"/>
              <a:buAutoNum type="romanLcPeriod"/>
              <a:defRPr sz="3800"/>
            </a:lvl9pPr>
          </a:lstStyle>
          <a:p/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y="1645919" x="274319"/>
            <a:ext cy="4937700" cx="85952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SzPct val="100000"/>
              <a:buChar char="●"/>
              <a:defRPr sz="2300"/>
            </a:lvl1pPr>
            <a:lvl2pPr rtl="0">
              <a:spcBef>
                <a:spcPts val="0"/>
              </a:spcBef>
              <a:buSzPct val="100000"/>
              <a:buChar char="○"/>
              <a:defRPr sz="2200"/>
            </a:lvl2pPr>
            <a:lvl3pPr rtl="0">
              <a:spcBef>
                <a:spcPts val="0"/>
              </a:spcBef>
              <a:buSzPct val="100000"/>
              <a:buChar char="■"/>
              <a:defRPr sz="1600"/>
            </a:lvl3pPr>
            <a:lvl4pPr rtl="0">
              <a:spcBef>
                <a:spcPts val="0"/>
              </a:spcBef>
              <a:buSzPct val="100000"/>
              <a:buChar char="●"/>
              <a:defRPr sz="2400"/>
            </a:lvl4pPr>
            <a:lvl5pPr rtl="0">
              <a:spcBef>
                <a:spcPts val="0"/>
              </a:spcBef>
              <a:buSzPct val="100000"/>
              <a:buChar char="○"/>
              <a:defRPr sz="2400"/>
            </a:lvl5pPr>
            <a:lvl6pPr rtl="0">
              <a:spcBef>
                <a:spcPts val="0"/>
              </a:spcBef>
              <a:buSzPct val="100000"/>
              <a:buChar char="■"/>
              <a:defRPr sz="2400"/>
            </a:lvl6pPr>
            <a:lvl7pPr rtl="0">
              <a:spcBef>
                <a:spcPts val="0"/>
              </a:spcBef>
              <a:buSzPct val="100000"/>
              <a:buChar char="●"/>
              <a:defRPr sz="2400"/>
            </a:lvl7pPr>
            <a:lvl8pPr rtl="0">
              <a:spcBef>
                <a:spcPts val="0"/>
              </a:spcBef>
              <a:buSzPct val="100000"/>
              <a:buChar char="○"/>
              <a:defRPr sz="2400"/>
            </a:lvl8pPr>
            <a:lvl9pPr rtl="0">
              <a:spcBef>
                <a:spcPts val="0"/>
              </a:spcBef>
              <a:buSzPct val="1000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85" name="Shape 1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6" name="Shape 186"/>
          <p:cNvSpPr txBox="1"/>
          <p:nvPr>
            <p:ph type="ctrTitle"/>
          </p:nvPr>
        </p:nvSpPr>
        <p:spPr>
          <a:xfrm>
            <a:off y="2130425" x="685800"/>
            <a:ext cy="1470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4400"/>
            </a:lvl1pPr>
            <a:lvl2pPr algn="l" rtl="0" marR="0" indent="0" marL="0">
              <a:spcBef>
                <a:spcPts val="0"/>
              </a:spcBef>
              <a:buSzPct val="100000"/>
              <a:defRPr sz="4400"/>
            </a:lvl2pPr>
            <a:lvl3pPr algn="l" rtl="0" marR="0" indent="0" marL="0">
              <a:spcBef>
                <a:spcPts val="0"/>
              </a:spcBef>
              <a:buSzPct val="100000"/>
              <a:defRPr sz="4400"/>
            </a:lvl3pPr>
            <a:lvl4pPr algn="l" rtl="0" marR="0" indent="0" marL="0">
              <a:spcBef>
                <a:spcPts val="0"/>
              </a:spcBef>
              <a:buSzPct val="100000"/>
              <a:defRPr sz="4400"/>
            </a:lvl4pPr>
            <a:lvl5pPr algn="l" rtl="0" marR="0" indent="0" marL="0">
              <a:spcBef>
                <a:spcPts val="0"/>
              </a:spcBef>
              <a:buSzPct val="100000"/>
              <a:defRPr sz="4400"/>
            </a:lvl5pPr>
            <a:lvl6pPr algn="l" rtl="0" marR="0" indent="0" marL="0">
              <a:spcBef>
                <a:spcPts val="0"/>
              </a:spcBef>
              <a:buSzPct val="100000"/>
              <a:defRPr sz="4400"/>
            </a:lvl6pPr>
            <a:lvl7pPr algn="l" rtl="0" marR="0" indent="0" marL="0">
              <a:spcBef>
                <a:spcPts val="0"/>
              </a:spcBef>
              <a:buSzPct val="100000"/>
              <a:defRPr sz="4400"/>
            </a:lvl7pPr>
            <a:lvl8pPr algn="l" rtl="0" marR="0" indent="0" marL="0">
              <a:spcBef>
                <a:spcPts val="0"/>
              </a:spcBef>
              <a:buSzPct val="100000"/>
              <a:defRPr sz="4400"/>
            </a:lvl8pPr>
            <a:lvl9pPr algn="l" rtl="0" marR="0" indent="0" marL="0">
              <a:spcBef>
                <a:spcPts val="0"/>
              </a:spcBef>
              <a:buSzPct val="100000"/>
              <a:defRPr sz="4400"/>
            </a:lvl9pPr>
          </a:lstStyle>
          <a:p/>
        </p:txBody>
      </p:sp>
      <p:sp>
        <p:nvSpPr>
          <p:cNvPr id="187" name="Shape 187"/>
          <p:cNvSpPr txBox="1"/>
          <p:nvPr>
            <p:ph idx="1" type="subTitle"/>
          </p:nvPr>
        </p:nvSpPr>
        <p:spPr>
          <a:xfrm>
            <a:off y="3886200" x="1371600"/>
            <a:ext cy="17528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640"/>
              </a:spcBef>
              <a:buClr>
                <a:schemeClr val="dk1"/>
              </a:buClr>
              <a:buSzPct val="100000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algn="ctr" rtl="0" marR="0" indent="0" marL="457200">
              <a:spcBef>
                <a:spcPts val="560"/>
              </a:spcBef>
              <a:buClr>
                <a:srgbClr val="888888"/>
              </a:buClr>
              <a:buFont typeface="Calibri"/>
              <a:buNone/>
              <a:defRPr/>
            </a:lvl2pPr>
            <a:lvl3pPr algn="ctr" rtl="0" marR="0" indent="0" marL="914400">
              <a:spcBef>
                <a:spcPts val="480"/>
              </a:spcBef>
              <a:buClr>
                <a:srgbClr val="888888"/>
              </a:buClr>
              <a:buFont typeface="Calibri"/>
              <a:buNone/>
              <a:defRPr/>
            </a:lvl3pPr>
            <a:lvl4pPr algn="ctr" rtl="0" marR="0" indent="0" marL="13716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4pPr>
            <a:lvl5pPr algn="ctr" rtl="0" marR="0" indent="0" marL="18288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5pPr>
            <a:lvl6pPr algn="ctr" rtl="0" marR="0" indent="0" marL="22860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algn="ctr" rtl="0" marR="0" indent="0" marL="27432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algn="ctr" rtl="0" marR="0" indent="0" marL="32004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algn="ctr" rtl="0" marR="0" indent="0" marL="365760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188" name="Shape 188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89" name="Shape 1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y="160020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1pPr>
            <a:lvl2pPr algn="l" rtl="0" indent="-107950" marL="742950">
              <a:spcBef>
                <a:spcPts val="56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2pPr>
            <a:lvl3pPr algn="l" rtl="0" indent="-76200" marL="1143000">
              <a:spcBef>
                <a:spcPts val="48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3pPr>
            <a:lvl4pPr algn="l" rtl="0" indent="-101600" marL="16002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4pPr>
            <a:lvl5pPr algn="l" rtl="0" indent="-101600" marL="20574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5pPr>
            <a:lvl6pPr algn="l" rtl="0" indent="-101600" marL="25146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6pPr>
            <a:lvl7pPr algn="l" rtl="0" indent="-101600" marL="29718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7pPr>
            <a:lvl8pPr algn="l" rtl="0" indent="-101600" marL="34290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8pPr>
            <a:lvl9pPr algn="l" rtl="0" indent="-101600" marL="3886200">
              <a:spcBef>
                <a:spcPts val="400"/>
              </a:spcBef>
              <a:buClr>
                <a:srgbClr val="1C4587"/>
              </a:buClr>
              <a:buFont typeface="Calibri"/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93" name="Shape 1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y="4406900" x="722312"/>
            <a:ext cy="13619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y="745925" x="722325"/>
            <a:ext cy="36603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Clr>
                <a:srgbClr val="888888"/>
              </a:buClr>
              <a:buFont typeface="Calibri"/>
              <a:defRPr/>
            </a:lvl1pPr>
            <a:lvl2pPr rtl="0" indent="0" marL="457200">
              <a:spcBef>
                <a:spcPts val="0"/>
              </a:spcBef>
              <a:buClr>
                <a:srgbClr val="888888"/>
              </a:buClr>
              <a:buFont typeface="Calibri"/>
              <a:defRPr/>
            </a:lvl2pPr>
            <a:lvl3pPr rtl="0" indent="0" marL="914400">
              <a:spcBef>
                <a:spcPts val="0"/>
              </a:spcBef>
              <a:buClr>
                <a:srgbClr val="888888"/>
              </a:buClr>
              <a:buFont typeface="Calibri"/>
              <a:defRPr/>
            </a:lvl3pPr>
            <a:lvl4pPr rtl="0" indent="0" marL="1371600">
              <a:spcBef>
                <a:spcPts val="0"/>
              </a:spcBef>
              <a:buClr>
                <a:srgbClr val="888888"/>
              </a:buClr>
              <a:buFont typeface="Calibri"/>
              <a:defRPr/>
            </a:lvl4pPr>
            <a:lvl5pPr rtl="0" indent="0" marL="1828800">
              <a:spcBef>
                <a:spcPts val="0"/>
              </a:spcBef>
              <a:buClr>
                <a:srgbClr val="888888"/>
              </a:buClr>
              <a:buFont typeface="Calibri"/>
              <a:defRPr/>
            </a:lvl5pPr>
            <a:lvl6pPr rtl="0" indent="0" marL="2286000">
              <a:spcBef>
                <a:spcPts val="0"/>
              </a:spcBef>
              <a:buClr>
                <a:srgbClr val="888888"/>
              </a:buClr>
              <a:buFont typeface="Calibri"/>
              <a:defRPr/>
            </a:lvl6pPr>
            <a:lvl7pPr rtl="0" indent="0" marL="2743200">
              <a:spcBef>
                <a:spcPts val="0"/>
              </a:spcBef>
              <a:buClr>
                <a:srgbClr val="888888"/>
              </a:buClr>
              <a:buFont typeface="Calibri"/>
              <a:defRPr/>
            </a:lvl7pPr>
            <a:lvl8pPr rtl="0" indent="0" marL="3200400">
              <a:spcBef>
                <a:spcPts val="0"/>
              </a:spcBef>
              <a:buClr>
                <a:srgbClr val="888888"/>
              </a:buClr>
              <a:buFont typeface="Calibri"/>
              <a:defRPr/>
            </a:lvl8pPr>
            <a:lvl9pPr rtl="0" indent="0" marL="3657600">
              <a:spcBef>
                <a:spcPts val="0"/>
              </a:spcBef>
              <a:buClr>
                <a:srgbClr val="888888"/>
              </a:buClr>
              <a:buFont typeface="Calibri"/>
              <a:defRPr/>
            </a:lvl9pPr>
          </a:lstStyle>
          <a:p/>
        </p:txBody>
      </p:sp>
      <p:sp>
        <p:nvSpPr>
          <p:cNvPr id="196" name="Shape 196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97" name="Shape 1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y="1600200" x="457200"/>
            <a:ext cy="45261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00" name="Shape 200"/>
          <p:cNvSpPr txBox="1"/>
          <p:nvPr>
            <p:ph idx="2" type="body"/>
          </p:nvPr>
        </p:nvSpPr>
        <p:spPr>
          <a:xfrm>
            <a:off y="1600200" x="4648200"/>
            <a:ext cy="45261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01" name="Shape 201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y="1600200" x="457200"/>
            <a:ext cy="45261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y="1600200" x="4648200"/>
            <a:ext cy="45261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1pPr>
            <a:lvl2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2pPr>
            <a:lvl3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3pPr>
            <a:lvl4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4pPr>
            <a:lvl5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5pPr>
            <a:lvl6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6pPr>
            <a:lvl7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7pPr>
            <a:lvl8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8pPr>
            <a:lvl9pPr rtl="0">
              <a:spcBef>
                <a:spcPts val="0"/>
              </a:spcBef>
              <a:buClr>
                <a:srgbClr val="1C4587"/>
              </a:buClr>
              <a:defRPr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y="1535112" x="457200"/>
            <a:ext cy="6396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205" name="Shape 205"/>
          <p:cNvSpPr txBox="1"/>
          <p:nvPr>
            <p:ph idx="2" type="body"/>
          </p:nvPr>
        </p:nvSpPr>
        <p:spPr>
          <a:xfrm>
            <a:off y="2174875" x="457200"/>
            <a:ext cy="39513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6" name="Shape 206"/>
          <p:cNvSpPr txBox="1"/>
          <p:nvPr>
            <p:ph idx="3" type="body"/>
          </p:nvPr>
        </p:nvSpPr>
        <p:spPr>
          <a:xfrm>
            <a:off y="1535112" x="4645025"/>
            <a:ext cy="6396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207" name="Shape 207"/>
          <p:cNvSpPr txBox="1"/>
          <p:nvPr>
            <p:ph idx="4" type="body"/>
          </p:nvPr>
        </p:nvSpPr>
        <p:spPr>
          <a:xfrm>
            <a:off y="2174875" x="4645025"/>
            <a:ext cy="39513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8" name="Shape 208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09" name="Shape 2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1" name="Shape 211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2" name="Shape 2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3" name="Shape 213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y="273050" x="457200"/>
            <a:ext cy="1161900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y="273050" x="3575050"/>
            <a:ext cy="5853299" cx="5111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7" name="Shape 217"/>
          <p:cNvSpPr txBox="1"/>
          <p:nvPr>
            <p:ph idx="2" type="body"/>
          </p:nvPr>
        </p:nvSpPr>
        <p:spPr>
          <a:xfrm>
            <a:off y="1435100" x="457200"/>
            <a:ext cy="46910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218" name="Shape 218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219" name="Shape 2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y="4800600" x="1792288"/>
            <a:ext cy="5666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1" name="Shape 221"/>
          <p:cNvSpPr/>
          <p:nvPr>
            <p:ph idx="2" type="pic"/>
          </p:nvPr>
        </p:nvSpPr>
        <p:spPr>
          <a:xfrm>
            <a:off y="612775" x="1792288"/>
            <a:ext cy="4114800" cx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y="5367337" x="1792288"/>
            <a:ext cy="8048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223" name="Shape 223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24" name="Shape 224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25" name="Shape 225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 rot="5400000">
            <a:off y="-251550" x="2308949"/>
            <a:ext cy="8229600" cx="4526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-1079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-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-1016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-1016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229" name="Shape 229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30" name="Shape 230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31" name="Shape 231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32" name="Shape 2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 rot="5400000">
            <a:off y="2171687" x="4732349"/>
            <a:ext cy="2057400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 rot="5400000">
            <a:off y="190488" x="541350"/>
            <a:ext cy="6019799" cx="5851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139700" marL="34290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algn="l" rtl="0" indent="-107950" marL="74295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algn="l" rtl="0" indent="-76200" marL="114300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algn="l" rtl="0" indent="-101600" marL="160020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algn="l" rtl="0" indent="-101600" marL="205740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algn="l" rtl="0" indent="-101600" marL="25146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algn="l" rtl="0" indent="-101600" marL="29718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algn="l" rtl="0" indent="-101600" marL="34290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algn="l" rtl="0" indent="-101600" marL="388620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235" name="Shape 235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36" name="Shape 236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SEO">
    <p:spTree>
      <p:nvGrpSpPr>
        <p:cNvPr id="238" name="Shape 2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y="274319" x="274319"/>
            <a:ext cy="822900" cx="85952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SzPct val="100000"/>
              <a:buAutoNum type="arabicPeriod"/>
              <a:defRPr sz="3800"/>
            </a:lvl1pPr>
            <a:lvl2pPr rtl="0">
              <a:spcBef>
                <a:spcPts val="0"/>
              </a:spcBef>
              <a:buSzPct val="100000"/>
              <a:buAutoNum type="alphaLcPeriod"/>
              <a:defRPr sz="3800"/>
            </a:lvl2pPr>
            <a:lvl3pPr rtl="0">
              <a:spcBef>
                <a:spcPts val="0"/>
              </a:spcBef>
              <a:buSzPct val="100000"/>
              <a:buAutoNum type="romanLcPeriod"/>
              <a:defRPr sz="3800"/>
            </a:lvl3pPr>
            <a:lvl4pPr rtl="0">
              <a:spcBef>
                <a:spcPts val="0"/>
              </a:spcBef>
              <a:buSzPct val="100000"/>
              <a:buAutoNum type="arabicPeriod"/>
              <a:defRPr sz="3800"/>
            </a:lvl4pPr>
            <a:lvl5pPr rtl="0">
              <a:spcBef>
                <a:spcPts val="0"/>
              </a:spcBef>
              <a:buSzPct val="100000"/>
              <a:buAutoNum type="alphaLcPeriod"/>
              <a:defRPr sz="3800"/>
            </a:lvl5pPr>
            <a:lvl6pPr rtl="0">
              <a:spcBef>
                <a:spcPts val="0"/>
              </a:spcBef>
              <a:buSzPct val="100000"/>
              <a:buAutoNum type="romanLcPeriod"/>
              <a:defRPr sz="3800"/>
            </a:lvl6pPr>
            <a:lvl7pPr rtl="0">
              <a:spcBef>
                <a:spcPts val="0"/>
              </a:spcBef>
              <a:buSzPct val="100000"/>
              <a:buAutoNum type="arabicPeriod"/>
              <a:defRPr sz="3800"/>
            </a:lvl7pPr>
            <a:lvl8pPr rtl="0">
              <a:spcBef>
                <a:spcPts val="0"/>
              </a:spcBef>
              <a:buSzPct val="100000"/>
              <a:buAutoNum type="alphaLcPeriod"/>
              <a:defRPr sz="3800"/>
            </a:lvl8pPr>
            <a:lvl9pPr rtl="0">
              <a:spcBef>
                <a:spcPts val="0"/>
              </a:spcBef>
              <a:buSzPct val="100000"/>
              <a:buAutoNum type="romanLcPeriod"/>
              <a:defRPr sz="3800"/>
            </a:lvl9pPr>
          </a:lstStyle>
          <a:p/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y="1645919" x="274319"/>
            <a:ext cy="4937700" cx="85952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buSzPct val="100000"/>
              <a:buChar char="●"/>
              <a:defRPr sz="2300"/>
            </a:lvl1pPr>
            <a:lvl2pPr rtl="0">
              <a:spcBef>
                <a:spcPts val="0"/>
              </a:spcBef>
              <a:buSzPct val="100000"/>
              <a:buChar char="○"/>
              <a:defRPr sz="2200"/>
            </a:lvl2pPr>
            <a:lvl3pPr rtl="0">
              <a:spcBef>
                <a:spcPts val="0"/>
              </a:spcBef>
              <a:buSzPct val="100000"/>
              <a:buChar char="■"/>
              <a:defRPr sz="1600"/>
            </a:lvl3pPr>
            <a:lvl4pPr rtl="0">
              <a:spcBef>
                <a:spcPts val="0"/>
              </a:spcBef>
              <a:buSzPct val="100000"/>
              <a:buChar char="●"/>
              <a:defRPr sz="2400"/>
            </a:lvl4pPr>
            <a:lvl5pPr rtl="0">
              <a:spcBef>
                <a:spcPts val="0"/>
              </a:spcBef>
              <a:buSzPct val="100000"/>
              <a:buChar char="○"/>
              <a:defRPr sz="2400"/>
            </a:lvl5pPr>
            <a:lvl6pPr rtl="0">
              <a:spcBef>
                <a:spcPts val="0"/>
              </a:spcBef>
              <a:buSzPct val="100000"/>
              <a:buChar char="■"/>
              <a:defRPr sz="2400"/>
            </a:lvl6pPr>
            <a:lvl7pPr rtl="0">
              <a:spcBef>
                <a:spcPts val="0"/>
              </a:spcBef>
              <a:buSzPct val="100000"/>
              <a:buChar char="●"/>
              <a:defRPr sz="2400"/>
            </a:lvl7pPr>
            <a:lvl8pPr rtl="0">
              <a:spcBef>
                <a:spcPts val="0"/>
              </a:spcBef>
              <a:buSzPct val="100000"/>
              <a:buChar char="○"/>
              <a:defRPr sz="2400"/>
            </a:lvl8pPr>
            <a:lvl9pPr rtl="0">
              <a:spcBef>
                <a:spcPts val="0"/>
              </a:spcBef>
              <a:buSzPct val="1000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26" name="Shape 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y="1535112" x="457200"/>
            <a:ext cy="6396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y="2174875" x="457200"/>
            <a:ext cy="39513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3" type="body"/>
          </p:nvPr>
        </p:nvSpPr>
        <p:spPr>
          <a:xfrm>
            <a:off y="1535112" x="4645025"/>
            <a:ext cy="6396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4" type="body"/>
          </p:nvPr>
        </p:nvSpPr>
        <p:spPr>
          <a:xfrm>
            <a:off y="2174875" x="4645025"/>
            <a:ext cy="39513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3" name="Shape 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6" name="Shape 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" name="Shape 37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y="273050" x="457200"/>
            <a:ext cy="1161900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y="273050" x="3575050"/>
            <a:ext cy="5853299" cx="5111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y="1435100" x="457200"/>
            <a:ext cy="46910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43" name="Shape 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y="4800600" x="1792288"/>
            <a:ext cy="5666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/>
          <p:nvPr>
            <p:ph idx="2" type="pic"/>
          </p:nvPr>
        </p:nvSpPr>
        <p:spPr>
          <a:xfrm>
            <a:off y="612775" x="1792288"/>
            <a:ext cy="4114800" cx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y="5367337" x="1792288"/>
            <a:ext cy="8048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y="6356350" x="457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y="6356350" x="6553200"/>
            <a:ext cy="36509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4"/><Relationship Target="../slideLayouts/slideLayout1.xml" Type="http://schemas.openxmlformats.org/officeDocument/2006/relationships/slideLayout" Id="rId2"/><Relationship Target="../slideLayouts/slideLayout11.xml" Type="http://schemas.openxmlformats.org/officeDocument/2006/relationships/slideLayout" Id="rId12"/><Relationship Target="../slideLayouts/slideLayout12.xml" Type="http://schemas.openxmlformats.org/officeDocument/2006/relationships/slideLayout" Id="rId13"/><Relationship Target="../media/image00.jpg" Type="http://schemas.openxmlformats.org/officeDocument/2006/relationships/image" Id="rId1"/><Relationship Target="../slideLayouts/slideLayout3.xml" Type="http://schemas.openxmlformats.org/officeDocument/2006/relationships/slideLayout" Id="rId4"/><Relationship Target="../slideLayouts/slideLayout9.xml" Type="http://schemas.openxmlformats.org/officeDocument/2006/relationships/slideLayout" Id="rId10"/><Relationship Target="../slideLayouts/slideLayout2.xml" Type="http://schemas.openxmlformats.org/officeDocument/2006/relationships/slideLayout" Id="rId3"/><Relationship Target="../slideLayouts/slideLayout10.xml" Type="http://schemas.openxmlformats.org/officeDocument/2006/relationships/slideLayout" Id="rId11"/><Relationship Target="../slideLayouts/slideLayout8.xml" Type="http://schemas.openxmlformats.org/officeDocument/2006/relationships/slideLayout" Id="rId9"/><Relationship Target="../slideLayouts/slideLayout5.xml" Type="http://schemas.openxmlformats.org/officeDocument/2006/relationships/slideLayout" Id="rId6"/><Relationship Target="../slideLayouts/slideLayout4.xml" Type="http://schemas.openxmlformats.org/officeDocument/2006/relationships/slideLayout" Id="rId5"/><Relationship Target="../slideLayouts/slideLayout7.xml" Type="http://schemas.openxmlformats.org/officeDocument/2006/relationships/slideLayout" Id="rId8"/><Relationship Target="../slideLayouts/slideLayout6.xml" Type="http://schemas.openxmlformats.org/officeDocument/2006/relationships/slideLayout" Id="rId7"/></Relationships>
</file>

<file path=ppt/slideMasters/_rels/slideMaster2.xml.rels><?xml version="1.0" encoding="UTF-8" standalone="yes"?><Relationships xmlns="http://schemas.openxmlformats.org/package/2006/relationships"><Relationship Target="../slideLayouts/slideLayout23.xml" Type="http://schemas.openxmlformats.org/officeDocument/2006/relationships/slideLayout" Id="rId12"/><Relationship Target="../slideLayouts/slideLayout13.xml" Type="http://schemas.openxmlformats.org/officeDocument/2006/relationships/slideLayout" Id="rId2"/><Relationship Target="../theme/theme6.xml" Type="http://schemas.openxmlformats.org/officeDocument/2006/relationships/theme" Id="rId13"/><Relationship Target="../media/image01.jpg" Type="http://schemas.openxmlformats.org/officeDocument/2006/relationships/image" Id="rId1"/><Relationship Target="../slideLayouts/slideLayout21.xml" Type="http://schemas.openxmlformats.org/officeDocument/2006/relationships/slideLayout" Id="rId10"/><Relationship Target="../slideLayouts/slideLayout15.xml" Type="http://schemas.openxmlformats.org/officeDocument/2006/relationships/slideLayout" Id="rId4"/><Relationship Target="../slideLayouts/slideLayout22.xml" Type="http://schemas.openxmlformats.org/officeDocument/2006/relationships/slideLayout" Id="rId11"/><Relationship Target="../slideLayouts/slideLayout14.xml" Type="http://schemas.openxmlformats.org/officeDocument/2006/relationships/slideLayout" Id="rId3"/><Relationship Target="../slideLayouts/slideLayout20.xml" Type="http://schemas.openxmlformats.org/officeDocument/2006/relationships/slideLayout" Id="rId9"/><Relationship Target="../slideLayouts/slideLayout17.xml" Type="http://schemas.openxmlformats.org/officeDocument/2006/relationships/slideLayout" Id="rId6"/><Relationship Target="../slideLayouts/slideLayout16.xml" Type="http://schemas.openxmlformats.org/officeDocument/2006/relationships/slideLayout" Id="rId5"/><Relationship Target="../slideLayouts/slideLayout19.xml" Type="http://schemas.openxmlformats.org/officeDocument/2006/relationships/slideLayout" Id="rId8"/><Relationship Target="../slideLayouts/slideLayout18.xml" Type="http://schemas.openxmlformats.org/officeDocument/2006/relationships/slideLayout" Id="rId7"/></Relationships>
</file>

<file path=ppt/slideMasters/_rels/slideMaster3.xml.rels><?xml version="1.0" encoding="UTF-8" standalone="yes"?><Relationships xmlns="http://schemas.openxmlformats.org/package/2006/relationships"><Relationship Target="../theme/theme5.xml" Type="http://schemas.openxmlformats.org/officeDocument/2006/relationships/theme" Id="rId14"/><Relationship Target="../slideLayouts/slideLayout34.xml" Type="http://schemas.openxmlformats.org/officeDocument/2006/relationships/slideLayout" Id="rId12"/><Relationship Target="../slideLayouts/slideLayout24.xml" Type="http://schemas.openxmlformats.org/officeDocument/2006/relationships/slideLayout" Id="rId2"/><Relationship Target="../slideLayouts/slideLayout35.xml" Type="http://schemas.openxmlformats.org/officeDocument/2006/relationships/slideLayout" Id="rId13"/><Relationship Target="../media/image02.jpg" Type="http://schemas.openxmlformats.org/officeDocument/2006/relationships/image" Id="rId1"/><Relationship Target="../slideLayouts/slideLayout32.xml" Type="http://schemas.openxmlformats.org/officeDocument/2006/relationships/slideLayout" Id="rId10"/><Relationship Target="../slideLayouts/slideLayout26.xml" Type="http://schemas.openxmlformats.org/officeDocument/2006/relationships/slideLayout" Id="rId4"/><Relationship Target="../slideLayouts/slideLayout33.xml" Type="http://schemas.openxmlformats.org/officeDocument/2006/relationships/slideLayout" Id="rId11"/><Relationship Target="../slideLayouts/slideLayout25.xml" Type="http://schemas.openxmlformats.org/officeDocument/2006/relationships/slideLayout" Id="rId3"/><Relationship Target="../slideLayouts/slideLayout31.xml" Type="http://schemas.openxmlformats.org/officeDocument/2006/relationships/slideLayout" Id="rId9"/><Relationship Target="../slideLayouts/slideLayout28.xml" Type="http://schemas.openxmlformats.org/officeDocument/2006/relationships/slideLayout" Id="rId6"/><Relationship Target="../slideLayouts/slideLayout27.xml" Type="http://schemas.openxmlformats.org/officeDocument/2006/relationships/slideLayout" Id="rId5"/><Relationship Target="../slideLayouts/slideLayout30.xml" Type="http://schemas.openxmlformats.org/officeDocument/2006/relationships/slideLayout" Id="rId8"/><Relationship Target="../slideLayouts/slideLayout29.xml" Type="http://schemas.openxmlformats.org/officeDocument/2006/relationships/slideLayout" Id="rId7"/></Relationships>
</file>

<file path=ppt/slideMasters/_rels/slideMaster4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4"/><Relationship Target="../slideLayouts/slideLayout46.xml" Type="http://schemas.openxmlformats.org/officeDocument/2006/relationships/slideLayout" Id="rId12"/><Relationship Target="../slideLayouts/slideLayout36.xml" Type="http://schemas.openxmlformats.org/officeDocument/2006/relationships/slideLayout" Id="rId2"/><Relationship Target="../slideLayouts/slideLayout47.xml" Type="http://schemas.openxmlformats.org/officeDocument/2006/relationships/slideLayout" Id="rId13"/><Relationship Target="../media/image04.jpg" Type="http://schemas.openxmlformats.org/officeDocument/2006/relationships/image" Id="rId1"/><Relationship Target="../slideLayouts/slideLayout44.xml" Type="http://schemas.openxmlformats.org/officeDocument/2006/relationships/slideLayout" Id="rId10"/><Relationship Target="../slideLayouts/slideLayout38.xml" Type="http://schemas.openxmlformats.org/officeDocument/2006/relationships/slideLayout" Id="rId4"/><Relationship Target="../slideLayouts/slideLayout45.xml" Type="http://schemas.openxmlformats.org/officeDocument/2006/relationships/slideLayout" Id="rId11"/><Relationship Target="../slideLayouts/slideLayout37.xml" Type="http://schemas.openxmlformats.org/officeDocument/2006/relationships/slideLayout" Id="rId3"/><Relationship Target="../slideLayouts/slideLayout43.xml" Type="http://schemas.openxmlformats.org/officeDocument/2006/relationships/slideLayout" Id="rId9"/><Relationship Target="../slideLayouts/slideLayout40.xml" Type="http://schemas.openxmlformats.org/officeDocument/2006/relationships/slideLayout" Id="rId6"/><Relationship Target="../slideLayouts/slideLayout39.xml" Type="http://schemas.openxmlformats.org/officeDocument/2006/relationships/slideLayout" Id="rId5"/><Relationship Target="../slideLayouts/slideLayout42.xml" Type="http://schemas.openxmlformats.org/officeDocument/2006/relationships/slideLayout" Id="rId8"/><Relationship Target="../slideLayouts/slideLayout41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" name="Shape 5"/>
          <p:cNvPicPr preferRelativeResize="0"/>
          <p:nvPr/>
        </p:nvPicPr>
        <p:blipFill rotWithShape="1">
          <a:blip r:embed="rId1"/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y="160020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-139700" marL="342900">
              <a:spcBef>
                <a:spcPts val="640"/>
              </a:spcBef>
              <a:buClr>
                <a:schemeClr val="dk1"/>
              </a:buClr>
              <a:buSzPct val="100000"/>
              <a:buFont typeface="Calibri"/>
              <a:buChar char="❖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algn="l" rtl="0" marR="0" indent="-107950" marL="742950"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algn="l" rtl="0" marR="0" indent="-76200" marL="1143000"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buChar char="■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algn="l" rtl="0" marR="0" indent="-101600" marL="160020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●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algn="l" rtl="0" marR="0" indent="-101600" marL="205740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◆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algn="l" rtl="0" marR="0" indent="-101600" marL="251460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➢"/>
              <a:defRPr sz="2000">
                <a:latin typeface="Calibri"/>
                <a:ea typeface="Calibri"/>
                <a:cs typeface="Calibri"/>
                <a:sym typeface="Calibri"/>
              </a:defRPr>
            </a:lvl6pPr>
            <a:lvl7pPr algn="l" rtl="0" marR="0" indent="-101600" marL="297180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■"/>
              <a:defRPr sz="2000">
                <a:latin typeface="Calibri"/>
                <a:ea typeface="Calibri"/>
                <a:cs typeface="Calibri"/>
                <a:sym typeface="Calibri"/>
              </a:defRPr>
            </a:lvl7pPr>
            <a:lvl8pPr algn="l" rtl="0" marR="0" indent="-101600" marL="342900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●"/>
              <a:defRPr sz="2000">
                <a:latin typeface="Calibri"/>
                <a:ea typeface="Calibri"/>
                <a:cs typeface="Calibri"/>
                <a:sym typeface="Calibri"/>
              </a:defRPr>
            </a:lvl8pPr>
            <a:lvl9pPr algn="l" rtl="0" marR="0" indent="-101600" marL="3886200">
              <a:spcBef>
                <a:spcPts val="400"/>
              </a:spcBef>
              <a:buClr>
                <a:schemeClr val="dk1"/>
              </a:buClr>
              <a:buSzPct val="100000"/>
              <a:buFont typeface="Calibri"/>
              <a:buChar char="◆"/>
              <a:defRPr sz="20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6" name="Shape 66"/>
          <p:cNvPicPr preferRelativeResize="0"/>
          <p:nvPr/>
        </p:nvPicPr>
        <p:blipFill rotWithShape="1">
          <a:blip r:embed="rId1"/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1pPr>
            <a:lvl2pPr algn="l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y="160020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381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❖"/>
              <a:defRPr/>
            </a:lvl1pPr>
            <a:lvl2pPr algn="l" rtl="0" marR="0" indent="44449" marL="74295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●"/>
              <a:defRPr/>
            </a:lvl2pPr>
            <a:lvl3pPr algn="l" rtl="0" marR="0" indent="50799" marL="11430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■"/>
              <a:defRPr/>
            </a:lvl3pPr>
            <a:lvl4pPr algn="l" rtl="0" marR="0" indent="0" marL="1600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●"/>
              <a:defRPr/>
            </a:lvl4pPr>
            <a:lvl5pPr algn="l" rtl="0" marR="0" indent="0" marL="2057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◆"/>
              <a:defRPr/>
            </a:lvl5pPr>
            <a:lvl6pPr algn="l" rtl="0" marR="0" indent="25400" marL="2514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➢"/>
              <a:defRPr/>
            </a:lvl6pPr>
            <a:lvl7pPr algn="l" rtl="0" marR="0" indent="25400" marL="2971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■"/>
              <a:defRPr/>
            </a:lvl7pPr>
            <a:lvl8pPr algn="l" rtl="0" marR="0" indent="25400" marL="3429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●"/>
              <a:defRPr/>
            </a:lvl8pPr>
            <a:lvl9pPr algn="l" rtl="0" marR="0" indent="25400" marL="3886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Font typeface="Calibri"/>
              <a:buChar char="◆"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algn="l" rtl="0" marR="0" indent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algn="l" rtl="0" marR="0" indent="0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algn="l" rtl="0" marR="0" indent="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algn="l" rtl="0" marR="0" indent="0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algn="l" rtl="0" marR="0" indent="0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algn="l" rtl="0" marR="0" indent="0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algn="l" rtl="0" marR="0" indent="0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algn="l" rtl="0" marR="0" indent="0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1"/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y="160020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-139700" marL="342900">
              <a:spcBef>
                <a:spcPts val="640"/>
              </a:spcBef>
              <a:buClr>
                <a:srgbClr val="1C4587"/>
              </a:buClr>
              <a:buSzPct val="87500"/>
              <a:buFont typeface="Calibri"/>
              <a:buChar char="❖"/>
              <a:defRPr sz="32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l" rtl="0" marR="0" indent="-107950" marL="742950">
              <a:spcBef>
                <a:spcPts val="560"/>
              </a:spcBef>
              <a:buClr>
                <a:srgbClr val="1C4587"/>
              </a:buClr>
              <a:buSzPct val="85714"/>
              <a:buFont typeface="Calibri"/>
              <a:buChar char="●"/>
              <a:defRPr sz="2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 marR="0" indent="-76200" marL="1143000">
              <a:spcBef>
                <a:spcPts val="480"/>
              </a:spcBef>
              <a:buClr>
                <a:srgbClr val="1C4587"/>
              </a:buClr>
              <a:buSzPct val="83333"/>
              <a:buFont typeface="Calibri"/>
              <a:buChar char="■"/>
              <a:defRPr sz="24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 marR="0" indent="-101600" marL="1600200">
              <a:spcBef>
                <a:spcPts val="400"/>
              </a:spcBef>
              <a:buClr>
                <a:srgbClr val="1C4587"/>
              </a:buClr>
              <a:buSzPct val="80000"/>
              <a:buFont typeface="Calibri"/>
              <a:buChar char="●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 marR="0" indent="-101600" marL="2057400">
              <a:spcBef>
                <a:spcPts val="400"/>
              </a:spcBef>
              <a:buClr>
                <a:srgbClr val="1C4587"/>
              </a:buClr>
              <a:buSzPct val="80000"/>
              <a:buFont typeface="Calibri"/>
              <a:buChar char="◆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l" rtl="0" marR="0" indent="-101600" marL="25146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➢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l" rtl="0" marR="0" indent="-101600" marL="29718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■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l" rtl="0" marR="0" indent="-101600" marL="34290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●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l" rtl="0" marR="0" indent="-101600" marL="38862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◆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81" name="Shape 181"/>
          <p:cNvPicPr preferRelativeResize="0"/>
          <p:nvPr/>
        </p:nvPicPr>
        <p:blipFill rotWithShape="1">
          <a:blip r:embed="rId1"/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algn="l" rtl="0" marR="0" indent="0" marL="0">
              <a:spcBef>
                <a:spcPts val="0"/>
              </a:spcBef>
              <a:buSzPct val="100000"/>
              <a:buFont typeface="Calibri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y="160020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-139700" marL="342900">
              <a:spcBef>
                <a:spcPts val="640"/>
              </a:spcBef>
              <a:buClr>
                <a:srgbClr val="1C4587"/>
              </a:buClr>
              <a:buSzPct val="87500"/>
              <a:buFont typeface="Calibri"/>
              <a:buChar char="❖"/>
              <a:defRPr sz="32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l" rtl="0" marR="0" indent="-107950" marL="742950">
              <a:spcBef>
                <a:spcPts val="560"/>
              </a:spcBef>
              <a:buClr>
                <a:srgbClr val="1C4587"/>
              </a:buClr>
              <a:buSzPct val="85714"/>
              <a:buFont typeface="Calibri"/>
              <a:buChar char="●"/>
              <a:defRPr sz="28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 marR="0" indent="-76200" marL="1143000">
              <a:spcBef>
                <a:spcPts val="480"/>
              </a:spcBef>
              <a:buClr>
                <a:srgbClr val="1C4587"/>
              </a:buClr>
              <a:buSzPct val="83333"/>
              <a:buFont typeface="Calibri"/>
              <a:buChar char="■"/>
              <a:defRPr sz="24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 marR="0" indent="-101600" marL="1600200">
              <a:spcBef>
                <a:spcPts val="400"/>
              </a:spcBef>
              <a:buClr>
                <a:srgbClr val="1C4587"/>
              </a:buClr>
              <a:buSzPct val="80000"/>
              <a:buFont typeface="Calibri"/>
              <a:buChar char="●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 marR="0" indent="-101600" marL="2057400">
              <a:spcBef>
                <a:spcPts val="400"/>
              </a:spcBef>
              <a:buClr>
                <a:srgbClr val="1C4587"/>
              </a:buClr>
              <a:buSzPct val="80000"/>
              <a:buFont typeface="Calibri"/>
              <a:buChar char="◆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l" rtl="0" marR="0" indent="-101600" marL="25146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➢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l" rtl="0" marR="0" indent="-101600" marL="29718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■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l" rtl="0" marR="0" indent="-101600" marL="34290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●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l" rtl="0" marR="0" indent="-101600" marL="3886200">
              <a:spcBef>
                <a:spcPts val="400"/>
              </a:spcBef>
              <a:buClr>
                <a:srgbClr val="1C4587"/>
              </a:buClr>
              <a:buSzPct val="100000"/>
              <a:buFont typeface="Calibri"/>
              <a:buChar char="◆"/>
              <a:defRPr sz="20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11" type="ftr"/>
          </p:nvPr>
        </p:nvSpPr>
        <p:spPr>
          <a:xfrm>
            <a:off y="6356350" x="3124200"/>
            <a:ext cy="36509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3.xml" Type="http://schemas.openxmlformats.org/officeDocument/2006/relationships/slideLayout" Id="rId1"/><Relationship Target="../media/image03.jpg" Type="http://schemas.openxmlformats.org/officeDocument/2006/relationships/image" Id="rId4"/><Relationship Target="../comments/comment1.xml" Type="http://schemas.openxmlformats.org/officeDocument/2006/relationships/comments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0.png" Type="http://schemas.openxmlformats.org/officeDocument/2006/relationships/image" Id="rId4"/><Relationship Target="../media/image06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https://www.freebase.com/" Type="http://schemas.openxmlformats.org/officeDocument/2006/relationships/hyperlink" TargetMode="External" Id="rId4"/><Relationship Target="../media/image06.png" Type="http://schemas.openxmlformats.org/officeDocument/2006/relationships/image" Id="rId3"/><Relationship Target="http://id.loc.gov/" Type="http://schemas.openxmlformats.org/officeDocument/2006/relationships/hyperlink" TargetMode="External" Id="rId6"/><Relationship Target="http://wiki.dbpedia.org/" Type="http://schemas.openxmlformats.org/officeDocument/2006/relationships/hyperlink" TargetMode="External" Id="rId5"/><Relationship Target="http://viaf.org/" Type="http://schemas.openxmlformats.org/officeDocument/2006/relationships/hyperlink" TargetMode="External" Id="rId8"/><Relationship Target="http://orcid.org/" Type="http://schemas.openxmlformats.org/officeDocument/2006/relationships/hyperlink" TargetMode="External" Id="rId7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6.png" Type="http://schemas.openxmlformats.org/officeDocument/2006/relationships/image" Id="rId4"/><Relationship Target="../media/image09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5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8.png" Type="http://schemas.openxmlformats.org/officeDocument/2006/relationships/image" Id="rId4"/><Relationship Target="../media/image06.pn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schema.org/Organization" Type="http://schemas.openxmlformats.org/officeDocument/2006/relationships/hyperlink" TargetMode="External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9.png" Type="http://schemas.openxmlformats.org/officeDocument/2006/relationships/image" Id="rId3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5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13.xml" Type="http://schemas.openxmlformats.org/officeDocument/2006/relationships/slideLayout" Id="rId1"/><Relationship Target="../media/image08.jpg" Type="http://schemas.openxmlformats.org/officeDocument/2006/relationships/image" Id="rId3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schema.org/Organization" Type="http://schemas.openxmlformats.org/officeDocument/2006/relationships/hyperlink" TargetMode="External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s://en.wikipedia.org/wiki/Montana_State_University" Type="http://schemas.openxmlformats.org/officeDocument/2006/relationships/hyperlink" TargetMode="External" Id="rId4"/><Relationship Target="../comments/comment2.xml" Type="http://schemas.openxmlformats.org/officeDocument/2006/relationships/comments" Id="rId3"/><Relationship Target="http://en.wikipedia.org/wiki/Wikipedia:The_Wikipedia_Library/Wikipedia_Visiting_Scholars" Type="http://schemas.openxmlformats.org/officeDocument/2006/relationships/hyperlink" TargetMode="External" Id="rId6"/><Relationship Target="https://en.wikipedia.org/wiki/Infobox" Type="http://schemas.openxmlformats.org/officeDocument/2006/relationships/hyperlink" TargetMode="External" Id="rId5"/><Relationship Target="http://en.wikipedia.org/wiki/Wikipedia:TWL" Type="http://schemas.openxmlformats.org/officeDocument/2006/relationships/hyperlink" TargetMode="External" Id="rId7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http://alistapart.com/article/responsive-web-design/" Type="http://schemas.openxmlformats.org/officeDocument/2006/relationships/hyperlink" TargetMode="External" Id="rId4"/><Relationship Target="../media/image12.png" Type="http://schemas.openxmlformats.org/officeDocument/2006/relationships/image" Id="rId3"/></Relationships>
</file>

<file path=ppt/slides/_rels/slide34.xml.rels><?xml version="1.0" encoding="UTF-8" standalone="yes"?><Relationships xmlns="http://schemas.openxmlformats.org/package/2006/relationships"><Relationship Target="../notesSlides/notesSlide34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2.png" Type="http://schemas.openxmlformats.org/officeDocument/2006/relationships/image" Id="rId3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2.png" Type="http://schemas.openxmlformats.org/officeDocument/2006/relationships/image" Id="rId3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https://developers.google.com/speed/pagespeed/insights/" Type="http://schemas.openxmlformats.org/officeDocument/2006/relationships/hyperlink" TargetMode="External" Id="rId4"/><Relationship Target="../media/image12.png" Type="http://schemas.openxmlformats.org/officeDocument/2006/relationships/image" Id="rId3"/><Relationship Target="http://googlewebmastercentral.blogspot.com/2010/04/using-site-speed-in-web-search-ranking.html" Type="http://schemas.openxmlformats.org/officeDocument/2006/relationships/hyperlink" TargetMode="External" Id="rId5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39.xml.rels><?xml version="1.0" encoding="UTF-8" standalone="yes"?><Relationships xmlns="http://schemas.openxmlformats.org/package/2006/relationships"><Relationship Target="../notesSlides/notesSlide39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40.xml.rels><?xml version="1.0" encoding="UTF-8" standalone="yes"?><Relationships xmlns="http://schemas.openxmlformats.org/package/2006/relationships"><Relationship Target="../notesSlides/notesSlide40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41.xml.rels><?xml version="1.0" encoding="UTF-8" standalone="yes"?><Relationships xmlns="http://schemas.openxmlformats.org/package/2006/relationships"><Relationship Target="../notesSlides/notesSlide41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4.png" Type="http://schemas.openxmlformats.org/officeDocument/2006/relationships/image" Id="rId3"/></Relationships>
</file>

<file path=ppt/slides/_rels/slide42.xml.rels><?xml version="1.0" encoding="UTF-8" standalone="yes"?><Relationships xmlns="http://schemas.openxmlformats.org/package/2006/relationships"><Relationship Target="../notesSlides/notesSlide42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31.png" Type="http://schemas.openxmlformats.org/officeDocument/2006/relationships/image" Id="rId3"/></Relationships>
</file>

<file path=ppt/slides/_rels/slide43.xml.rels><?xml version="1.0" encoding="UTF-8" standalone="yes"?><Relationships xmlns="http://schemas.openxmlformats.org/package/2006/relationships"><Relationship Target="../notesSlides/notesSlide43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9.png" Type="http://schemas.openxmlformats.org/officeDocument/2006/relationships/image" Id="rId3"/></Relationships>
</file>

<file path=ppt/slides/_rels/slide44.xml.rels><?xml version="1.0" encoding="UTF-8" standalone="yes"?><Relationships xmlns="http://schemas.openxmlformats.org/package/2006/relationships"><Relationship Target="../notesSlides/notesSlide44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3.png" Type="http://schemas.openxmlformats.org/officeDocument/2006/relationships/image" Id="rId3"/></Relationships>
</file>

<file path=ppt/slides/_rels/slide45.xml.rels><?xml version="1.0" encoding="UTF-8" standalone="yes"?><Relationships xmlns="http://schemas.openxmlformats.org/package/2006/relationships"><Relationship Target="../notesSlides/notesSlide45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8.png" Type="http://schemas.openxmlformats.org/officeDocument/2006/relationships/image" Id="rId3"/></Relationships>
</file>

<file path=ppt/slides/_rels/slide46.xml.rels><?xml version="1.0" encoding="UTF-8" standalone="yes"?><Relationships xmlns="http://schemas.openxmlformats.org/package/2006/relationships"><Relationship Target="../notesSlides/notesSlide46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47.xml.rels><?xml version="1.0" encoding="UTF-8" standalone="yes"?><Relationships xmlns="http://schemas.openxmlformats.org/package/2006/relationships"><Relationship Target="../notesSlides/notesSlide47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6.png" Type="http://schemas.openxmlformats.org/officeDocument/2006/relationships/image" Id="rId3"/></Relationships>
</file>

<file path=ppt/slides/_rels/slide48.xml.rels><?xml version="1.0" encoding="UTF-8" standalone="yes"?><Relationships xmlns="http://schemas.openxmlformats.org/package/2006/relationships"><Relationship Target="../notesSlides/notesSlide48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49.xml.rels><?xml version="1.0" encoding="UTF-8" standalone="yes"?><Relationships xmlns="http://schemas.openxmlformats.org/package/2006/relationships"><Relationship Target="../notesSlides/notesSlide49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5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5.xml" Type="http://schemas.openxmlformats.org/officeDocument/2006/relationships/slideLayout" Id="rId1"/><Relationship Target="http://www.classes.ala.org/course/view.php?id=537" Type="http://schemas.openxmlformats.org/officeDocument/2006/relationships/hyperlink" TargetMode="External" Id="rId4"/><Relationship Target="https://docs.google.com/document/d/1HWVOkPn9UJXLeY3CV14cEPQKQtvgh6yA6T6uXK6-iAw/edit" Type="http://schemas.openxmlformats.org/officeDocument/2006/relationships/hyperlink" TargetMode="External" Id="rId3"/></Relationships>
</file>

<file path=ppt/slides/_rels/slide50.xml.rels><?xml version="1.0" encoding="UTF-8" standalone="yes"?><Relationships xmlns="http://schemas.openxmlformats.org/package/2006/relationships"><Relationship Target="../notesSlides/notesSlide50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1.png" Type="http://schemas.openxmlformats.org/officeDocument/2006/relationships/image" Id="rId3"/></Relationships>
</file>

<file path=ppt/slides/_rels/slide51.xml.rels><?xml version="1.0" encoding="UTF-8" standalone="yes"?><Relationships xmlns="http://schemas.openxmlformats.org/package/2006/relationships"><Relationship Target="../notesSlides/notesSlide51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52.xml.rels><?xml version="1.0" encoding="UTF-8" standalone="yes"?><Relationships xmlns="http://schemas.openxmlformats.org/package/2006/relationships"><Relationship Target="../notesSlides/notesSlide52.xml" Type="http://schemas.openxmlformats.org/officeDocument/2006/relationships/notesSlide" Id="rId2"/><Relationship Target="../slideLayouts/slideLayout12.xml" Type="http://schemas.openxmlformats.org/officeDocument/2006/relationships/slideLayout" Id="rId1"/></Relationships>
</file>

<file path=ppt/slides/_rels/slide53.xml.rels><?xml version="1.0" encoding="UTF-8" standalone="yes"?><Relationships xmlns="http://schemas.openxmlformats.org/package/2006/relationships"><Relationship Target="../notesSlides/notesSlide53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27.png" Type="http://schemas.openxmlformats.org/officeDocument/2006/relationships/image" Id="rId3"/></Relationships>
</file>

<file path=ppt/slides/_rels/slide54.xml.rels><?xml version="1.0" encoding="UTF-8" standalone="yes"?><Relationships xmlns="http://schemas.openxmlformats.org/package/2006/relationships"><Relationship Target="../notesSlides/notesSlide54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30.png" Type="http://schemas.openxmlformats.org/officeDocument/2006/relationships/image" Id="rId3"/></Relationships>
</file>

<file path=ppt/slides/_rels/slide55.xml.rels><?xml version="1.0" encoding="UTF-8" standalone="yes"?><Relationships xmlns="http://schemas.openxmlformats.org/package/2006/relationships"><Relationship Target="../notesSlides/notesSlide55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34.png" Type="http://schemas.openxmlformats.org/officeDocument/2006/relationships/image" Id="rId3"/></Relationships>
</file>

<file path=ppt/slides/_rels/slide56.xml.rels><?xml version="1.0" encoding="UTF-8" standalone="yes"?><Relationships xmlns="http://schemas.openxmlformats.org/package/2006/relationships"><Relationship Target="../notesSlides/notesSlide56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35.png" Type="http://schemas.openxmlformats.org/officeDocument/2006/relationships/image" Id="rId3"/></Relationships>
</file>

<file path=ppt/slides/_rels/slide57.xml.rels><?xml version="1.0" encoding="UTF-8" standalone="yes"?><Relationships xmlns="http://schemas.openxmlformats.org/package/2006/relationships"><Relationship Target="../notesSlides/notesSlide57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33.png" Type="http://schemas.openxmlformats.org/officeDocument/2006/relationships/image" Id="rId3"/></Relationships>
</file>

<file path=ppt/slides/_rels/slide58.xml.rels><?xml version="1.0" encoding="UTF-8" standalone="yes"?><Relationships xmlns="http://schemas.openxmlformats.org/package/2006/relationships"><Relationship Target="../notesSlides/notesSlide58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32.png" Type="http://schemas.openxmlformats.org/officeDocument/2006/relationships/image" Id="rId3"/></Relationships>
</file>

<file path=ppt/slides/_rels/slide59.xml.rels><?xml version="1.0" encoding="UTF-8" standalone="yes"?><Relationships xmlns="http://schemas.openxmlformats.org/package/2006/relationships"><Relationship Target="../notesSlides/notesSlide59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www.classes.ala.org/course/view.php?id=537" Type="http://schemas.openxmlformats.org/officeDocument/2006/relationships/hyperlink" TargetMode="External" Id="rId4"/><Relationship Target="https://docs.google.com/document/d/1wJqe5h6aS-Fc4KGBOaJSTpcMw3_GvjncitjujNFEgQ8/edit?usp=sharing" Type="http://schemas.openxmlformats.org/officeDocument/2006/relationships/hyperlink" TargetMode="External" Id="rId3"/></Relationships>
</file>

<file path=ppt/slides/_rels/slide60.xml.rels><?xml version="1.0" encoding="UTF-8" standalone="yes"?><Relationships xmlns="http://schemas.openxmlformats.org/package/2006/relationships"><Relationship Target="../notesSlides/notesSlide60.xml" Type="http://schemas.openxmlformats.org/officeDocument/2006/relationships/notesSlide" Id="rId2"/><Relationship Target="../slideLayouts/slideLayout14.xml" Type="http://schemas.openxmlformats.org/officeDocument/2006/relationships/slideLayout" Id="rId1"/></Relationships>
</file>

<file path=ppt/slides/_rels/slide61.xml.rels><?xml version="1.0" encoding="UTF-8" standalone="yes"?><Relationships xmlns="http://schemas.openxmlformats.org/package/2006/relationships"><Relationship Target="../notesSlides/notesSlide61.xml" Type="http://schemas.openxmlformats.org/officeDocument/2006/relationships/notesSlide" Id="rId2"/><Relationship Target="../slideLayouts/slideLayout14.xml" Type="http://schemas.openxmlformats.org/officeDocument/2006/relationships/slideLayout" Id="rId1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37.xml" Type="http://schemas.openxmlformats.org/officeDocument/2006/relationships/slideLayout" Id="rId1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9.xml" Type="http://schemas.openxmlformats.org/officeDocument/2006/relationships/slideLayout" Id="rId1"/><Relationship Target="../media/image11.png" Type="http://schemas.openxmlformats.org/officeDocument/2006/relationships/image" Id="rId4"/><Relationship Target="../media/image13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2" name="Shape 242"/>
          <p:cNvSpPr txBox="1"/>
          <p:nvPr>
            <p:ph type="ctrTitle"/>
          </p:nvPr>
        </p:nvSpPr>
        <p:spPr>
          <a:xfrm>
            <a:off y="2033674" x="685800"/>
            <a:ext cy="1470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1" cap="none" baseline="0" sz="4800" lang="en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Search Engine Optimization for Libraries</a:t>
            </a:r>
          </a:p>
        </p:txBody>
      </p:sp>
      <p:sp>
        <p:nvSpPr>
          <p:cNvPr id="243" name="Shape 243"/>
          <p:cNvSpPr txBox="1"/>
          <p:nvPr>
            <p:ph idx="1" type="subTitle"/>
          </p:nvPr>
        </p:nvSpPr>
        <p:spPr>
          <a:xfrm>
            <a:off y="3886200" x="1371600"/>
            <a:ext cy="17528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 marR="0" indent="-11112" marL="17621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mbria"/>
              <a:buNone/>
            </a:pPr>
            <a:r>
              <a:rPr strike="noStrike" u="none" b="0" cap="none" baseline="0" sz="2400" lang="en" i="0">
                <a:solidFill>
                  <a:srgbClr val="466286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"We cannot call a digital-library or electronic publishing system a success if we cannot measure and interpret its use.”</a:t>
            </a:r>
          </a:p>
          <a:p>
            <a:pPr algn="r" rtl="0" lvl="0" marR="0" indent="0" mar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mbria"/>
              <a:buNone/>
            </a:pPr>
            <a:r>
              <a:rPr strike="noStrike" u="none" b="0" cap="none" baseline="0" sz="2400" lang="en" i="1">
                <a:solidFill>
                  <a:srgbClr val="466286"/>
                </a:solidFill>
                <a:latin typeface="Cambria"/>
                <a:ea typeface="Cambria"/>
                <a:cs typeface="Cambria"/>
                <a:sym typeface="Cambria"/>
                <a:rtl val="0"/>
              </a:rPr>
              <a:t>- Peterson Bishop 1998</a:t>
            </a: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4"/>
          <a:srcRect t="0" b="0" r="0" l="0"/>
          <a:stretch/>
        </p:blipFill>
        <p:spPr>
          <a:xfrm>
            <a:off y="449272" x="3890916"/>
            <a:ext cy="1473529" cx="1473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y="274319" x="274319"/>
            <a:ext cy="891599" cx="86640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>
                <a:solidFill>
                  <a:srgbClr val="1C4587"/>
                </a:solidFill>
              </a:rPr>
              <a:t>Why use Linked Open Data?</a:t>
            </a:r>
          </a:p>
        </p:txBody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y="1367977" x="273869"/>
            <a:ext cy="4464899" cx="84693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4445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●"/>
            </a:pPr>
            <a:r>
              <a:rPr sz="3400" lang="en">
                <a:solidFill>
                  <a:srgbClr val="1C4587"/>
                </a:solidFill>
              </a:rPr>
              <a:t>Source for disambiguation</a:t>
            </a:r>
          </a:p>
          <a:p>
            <a:pPr rtl="0" lvl="0" marR="0" indent="-4445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●"/>
            </a:pPr>
            <a:r>
              <a:rPr sz="3400" lang="en">
                <a:solidFill>
                  <a:srgbClr val="1C4587"/>
                </a:solidFill>
              </a:rPr>
              <a:t>Provides machine definition of entity (a person, place, thing, subject, etc.) </a:t>
            </a:r>
            <a:r>
              <a:rPr sz="3400" lang="en">
                <a:solidFill>
                  <a:srgbClr val="1C4587"/>
                </a:solidFill>
              </a:rPr>
              <a:t>using a unique identifier</a:t>
            </a:r>
            <a:r>
              <a:rPr sz="3400" lang="en">
                <a:solidFill>
                  <a:srgbClr val="1C4587"/>
                </a:solidFill>
              </a:rPr>
              <a:t> (e.g., URL) </a:t>
            </a:r>
          </a:p>
          <a:p>
            <a:pPr rtl="0" lvl="0" marR="0" indent="-4445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●"/>
            </a:pPr>
            <a:r>
              <a:rPr sz="3400" lang="en">
                <a:solidFill>
                  <a:srgbClr val="1C4587"/>
                </a:solidFill>
              </a:rPr>
              <a:t>Enables understanding vs. indexing of data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05" name="Shape 3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y="1367977" x="273869"/>
            <a:ext cy="4464899" cx="84693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411875" x="0"/>
            <a:ext cy="5291949" cx="91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y="5718725" x="0"/>
            <a:ext cy="416999" cx="9203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2400" lang="en"/>
              <a:t>http://dbpedia.org/page/Library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y="274319" x="274319"/>
            <a:ext cy="891599" cx="86640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>
                <a:solidFill>
                  <a:srgbClr val="1C4587"/>
                </a:solidFill>
              </a:rPr>
              <a:t>Semantic Data Sources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y="1367977" x="273869"/>
            <a:ext cy="4464899" cx="84693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4445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●"/>
            </a:pPr>
            <a:r>
              <a:rPr sz="3400" lang="en">
                <a:solidFill>
                  <a:srgbClr val="1C4587"/>
                </a:solidFill>
              </a:rPr>
              <a:t>Topic Identification</a:t>
            </a:r>
          </a:p>
          <a:p>
            <a:pPr rtl="0" lvl="2" marR="0" indent="-44450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■"/>
            </a:pPr>
            <a:r>
              <a:rPr u="sng" sz="3400" lang="en">
                <a:solidFill>
                  <a:schemeClr val="hlink"/>
                </a:solidFill>
                <a:hlinkClick r:id="rId4"/>
              </a:rPr>
              <a:t>Freebase</a:t>
            </a:r>
          </a:p>
          <a:p>
            <a:pPr rtl="0" lvl="2" marR="0" indent="-44450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■"/>
            </a:pPr>
            <a:r>
              <a:rPr u="sng" sz="3400" lang="en">
                <a:solidFill>
                  <a:schemeClr val="hlink"/>
                </a:solidFill>
                <a:hlinkClick r:id="rId5"/>
              </a:rPr>
              <a:t>DBpedia</a:t>
            </a:r>
          </a:p>
          <a:p>
            <a:pPr rtl="0" lvl="2" marR="0" indent="-44450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■"/>
            </a:pPr>
            <a:r>
              <a:rPr u="sng" sz="3400" lang="en">
                <a:solidFill>
                  <a:schemeClr val="hlink"/>
                </a:solidFill>
                <a:hlinkClick r:id="rId6"/>
              </a:rPr>
              <a:t>Library of Congress Linked Data Service</a:t>
            </a:r>
          </a:p>
          <a:p>
            <a:pPr rtl="0" lvl="0" marR="0" indent="-4445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●"/>
            </a:pPr>
            <a:r>
              <a:rPr sz="3400" lang="en">
                <a:solidFill>
                  <a:srgbClr val="1C4587"/>
                </a:solidFill>
              </a:rPr>
              <a:t>Identity Disambiguation</a:t>
            </a:r>
          </a:p>
          <a:p>
            <a:pPr rtl="0" lvl="2" marR="0" indent="-44450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■"/>
            </a:pPr>
            <a:r>
              <a:rPr u="sng" sz="3400" lang="en">
                <a:solidFill>
                  <a:schemeClr val="hlink"/>
                </a:solidFill>
                <a:hlinkClick r:id="rId7"/>
              </a:rPr>
              <a:t>Orcid</a:t>
            </a:r>
          </a:p>
          <a:p>
            <a:pPr rtl="0" lvl="2" marR="0" indent="-444500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■"/>
            </a:pPr>
            <a:r>
              <a:rPr u="sng" sz="3400" lang="en">
                <a:solidFill>
                  <a:schemeClr val="hlink"/>
                </a:solidFill>
                <a:hlinkClick r:id="rId8"/>
              </a:rPr>
              <a:t>VIAF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y="274319" x="274319"/>
            <a:ext cy="891539" cx="866403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/>
              <a:t>Design Expectations for LOD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y="1367977" x="428197"/>
            <a:ext cy="4646700" cx="831492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Use URIs as names for things</a:t>
            </a:r>
          </a:p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Use HTTP URIs so that people can look up those names.</a:t>
            </a:r>
          </a:p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When someone looks up a URI, provide useful information, using the standards (RDF*, SPARQL)</a:t>
            </a:r>
          </a:p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Include links to other URIs so that they can discover more things.</a:t>
            </a:r>
          </a:p>
          <a:p>
            <a:pPr rtl="0" lvl="0" marR="0" indent="0" marL="4521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1C4587"/>
                </a:solidFill>
              </a:rPr>
              <a:t>- Tim Berners Lee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</a:endParaRPr>
          </a:p>
          <a:p>
            <a:pPr algn="ctr"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FFFFFF"/>
                </a:solidFill>
              </a:rPr>
              <a:t>http://www.w3.org/DesignIssues/LinkedData.html 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y="274319" x="274319"/>
            <a:ext cy="891539" cx="866403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/>
              <a:t>Expressing and Encoding LOD</a:t>
            </a:r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y="1367977" x="273869"/>
            <a:ext cy="4464990" cx="846936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1C4587"/>
                </a:solidFill>
              </a:rPr>
              <a:t>The data model of RDF is based on the idea of a triple. 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1C4587"/>
                </a:solidFill>
              </a:rPr>
              <a:t>A triple is a simple statement with three distinct parts: </a:t>
            </a:r>
          </a:p>
          <a:p>
            <a:pPr rtl="0" lvl="0" marR="0" indent="-419100" marL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400" lang="en">
                <a:solidFill>
                  <a:srgbClr val="1C4587"/>
                </a:solidFill>
              </a:rPr>
              <a:t>a subject</a:t>
            </a:r>
          </a:p>
          <a:p>
            <a:pPr rtl="0" lvl="0" marR="0" indent="-419100" marL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400" lang="en">
                <a:solidFill>
                  <a:srgbClr val="1C4587"/>
                </a:solidFill>
              </a:rPr>
              <a:t>a predicate</a:t>
            </a:r>
          </a:p>
          <a:p>
            <a:pPr rtl="0" lvl="0" marR="0" indent="-419100" marL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400" lang="en">
                <a:solidFill>
                  <a:srgbClr val="1C4587"/>
                </a:solidFill>
              </a:rPr>
              <a:t>an object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31" name="Shape 33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1915953" x="457200"/>
            <a:ext cy="3026092" cx="82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6" name="Shape 336"/>
          <p:cNvSpPr txBox="1"/>
          <p:nvPr>
            <p:ph idx="1" type="body"/>
          </p:nvPr>
        </p:nvSpPr>
        <p:spPr>
          <a:xfrm>
            <a:off y="1367977" x="273869"/>
            <a:ext cy="4464990" cx="87021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FFFFFF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300" lang="en">
                <a:solidFill>
                  <a:srgbClr val="1C4587"/>
                </a:solidFill>
              </a:rPr>
              <a:t>#5	 “has author” 	 Norman Maclean</a:t>
            </a:r>
            <a:r>
              <a:rPr sz="5400" lang="en">
                <a:solidFill>
                  <a:srgbClr val="FFFFFF"/>
                </a:solidFill>
              </a:rPr>
              <a:t> 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700" lang="en">
                <a:solidFill>
                  <a:srgbClr val="FFD966"/>
                </a:solidFill>
              </a:rPr>
              <a:t>(subject) 		(predicate) 				     (object)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1" name="Shape 341"/>
          <p:cNvSpPr txBox="1"/>
          <p:nvPr>
            <p:ph type="title"/>
          </p:nvPr>
        </p:nvSpPr>
        <p:spPr>
          <a:xfrm>
            <a:off y="274319" x="274319"/>
            <a:ext cy="891539" cx="866403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Design Expectations for LOD</a:t>
            </a:r>
          </a:p>
        </p:txBody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y="1367977" x="428197"/>
            <a:ext cy="4646700" cx="831492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Use URIs as names for things</a:t>
            </a:r>
          </a:p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Use HTTP URIs so that people can look up those names.</a:t>
            </a:r>
          </a:p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When someone looks up a URI, provide useful information, using the standards (RDF*, SPARQL)</a:t>
            </a:r>
          </a:p>
          <a:p>
            <a:pPr rtl="0" lvl="0" marR="0" indent="-40005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100" lang="en">
                <a:solidFill>
                  <a:srgbClr val="1C4587"/>
                </a:solidFill>
              </a:rPr>
              <a:t>Include links to other URIs so that they can discover more things.</a:t>
            </a:r>
          </a:p>
          <a:p>
            <a:pPr rtl="0" lvl="0" marR="0" indent="0" marL="4521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1C4587"/>
                </a:solidFill>
              </a:rPr>
              <a:t>- Tim Berners Lee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</a:endParaRPr>
          </a:p>
          <a:p>
            <a:pPr algn="ctr"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1C4587"/>
                </a:solidFill>
              </a:rPr>
              <a:t>http://www.w3.org/DesignIssues/LinkedData.html 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y="274319" x="274319"/>
            <a:ext cy="891539" cx="866403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>
                <a:solidFill>
                  <a:srgbClr val="1C4587"/>
                </a:solidFill>
              </a:rPr>
              <a:t>Expressing and Encoding LOD</a:t>
            </a:r>
          </a:p>
        </p:txBody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y="1367977" x="273869"/>
            <a:ext cy="4464990" cx="846936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Resource Description Framework (RDF) 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073763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073763"/>
                </a:solidFill>
              </a:rPr>
              <a:t>A structured data format for expressing relationships (descriptions) between things (resources).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073763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073763"/>
              </a:solidFill>
            </a:endParaRPr>
          </a:p>
          <a:p>
            <a:pPr algn="ctr"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</a:endParaRPr>
          </a:p>
          <a:p>
            <a:pPr algn="ctr"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073763"/>
                </a:solidFill>
              </a:rPr>
              <a:t>http://www.xml.com/pub/a/2001/01/24/rdf.html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y="274319" x="274319"/>
            <a:ext cy="891539" cx="866403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>
                <a:solidFill>
                  <a:srgbClr val="1C4587"/>
                </a:solidFill>
              </a:rPr>
              <a:t>Expressing and Encoding LOD</a:t>
            </a:r>
          </a:p>
        </p:txBody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y="1367977" x="273869"/>
            <a:ext cy="4464990" cx="846936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The data model of RDF is based on the idea of a triple. 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400" lang="en">
                <a:solidFill>
                  <a:srgbClr val="1C4587"/>
                </a:solidFill>
              </a:rPr>
              <a:t>A triple is a simple statement with three distinct parts: </a:t>
            </a:r>
          </a:p>
          <a:p>
            <a:pPr rtl="0" lvl="0" marR="0" indent="-419100" marL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400" lang="en">
                <a:solidFill>
                  <a:srgbClr val="1C4587"/>
                </a:solidFill>
              </a:rPr>
              <a:t>a subject</a:t>
            </a:r>
          </a:p>
          <a:p>
            <a:pPr rtl="0" lvl="0" marR="0" indent="-419100" marL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400" lang="en">
                <a:solidFill>
                  <a:srgbClr val="1C4587"/>
                </a:solidFill>
              </a:rPr>
              <a:t>a predicate</a:t>
            </a:r>
          </a:p>
          <a:p>
            <a:pPr rtl="0" lvl="0" marR="0" indent="-419100" marL="825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400" lang="en">
                <a:solidFill>
                  <a:srgbClr val="1C4587"/>
                </a:solidFill>
              </a:rPr>
              <a:t>an object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Research Team</a:t>
            </a:r>
          </a:p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y="2730500" x="457200"/>
            <a:ext cy="339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42900" marL="457200">
              <a:spcBef>
                <a:spcPts val="0"/>
              </a:spcBef>
              <a:spcAft>
                <a:spcPts val="1000"/>
              </a:spcAft>
              <a:buClr>
                <a:srgbClr val="1C4587"/>
              </a:buClr>
              <a:buSzPct val="100000"/>
              <a:buFont typeface="Calibri"/>
              <a:buChar char="❖"/>
            </a:pPr>
            <a:r>
              <a:rPr u="sng" b="1" sz="1800" lang="en">
                <a:solidFill>
                  <a:srgbClr val="1C4587"/>
                </a:solidFill>
              </a:rPr>
              <a:t>Scott Young</a:t>
            </a:r>
            <a:br>
              <a:rPr sz="1800" lang="en">
                <a:solidFill>
                  <a:srgbClr val="1C4587"/>
                </a:solidFill>
              </a:rPr>
            </a:br>
            <a:r>
              <a:rPr sz="1800" lang="en">
                <a:solidFill>
                  <a:srgbClr val="1C4587"/>
                </a:solidFill>
              </a:rPr>
              <a:t>Digital Initiatives Librarian at Montana State University</a:t>
            </a:r>
          </a:p>
          <a:p>
            <a:pPr rtl="0" lvl="0" indent="-342900" marL="457200">
              <a:spcBef>
                <a:spcPts val="0"/>
              </a:spcBef>
              <a:spcAft>
                <a:spcPts val="1000"/>
              </a:spcAft>
              <a:buClr>
                <a:srgbClr val="1C4587"/>
              </a:buClr>
              <a:buSzPct val="100000"/>
              <a:buFont typeface="Calibri"/>
              <a:buChar char="❖"/>
            </a:pPr>
            <a:r>
              <a:rPr u="sng" b="1" sz="1800" lang="en">
                <a:solidFill>
                  <a:srgbClr val="1C4587"/>
                </a:solidFill>
              </a:rPr>
              <a:t>Jason Clark</a:t>
            </a:r>
            <a:br>
              <a:rPr sz="1800" lang="en">
                <a:solidFill>
                  <a:srgbClr val="1C4587"/>
                </a:solidFill>
              </a:rPr>
            </a:br>
            <a:r>
              <a:rPr sz="1800" lang="en">
                <a:solidFill>
                  <a:srgbClr val="1C4587"/>
                </a:solidFill>
              </a:rPr>
              <a:t>Head of Library Informatics &amp; Computing at Montana State University Library</a:t>
            </a:r>
          </a:p>
          <a:p>
            <a:pPr rtl="0" lvl="0" indent="-342900" marL="457200">
              <a:spcBef>
                <a:spcPts val="0"/>
              </a:spcBef>
              <a:spcAft>
                <a:spcPts val="1000"/>
              </a:spcAft>
              <a:buClr>
                <a:srgbClr val="1C4587"/>
              </a:buClr>
              <a:buSzPct val="100000"/>
              <a:buFont typeface="Calibri"/>
              <a:buChar char="❖"/>
            </a:pPr>
            <a:r>
              <a:rPr u="sng" b="1" sz="1800" lang="en">
                <a:solidFill>
                  <a:srgbClr val="1C4587"/>
                </a:solidFill>
              </a:rPr>
              <a:t>Patrick OBrien</a:t>
            </a:r>
            <a:br>
              <a:rPr sz="1800" lang="en">
                <a:solidFill>
                  <a:srgbClr val="1C4587"/>
                </a:solidFill>
              </a:rPr>
            </a:br>
            <a:r>
              <a:rPr sz="1800" lang="en">
                <a:solidFill>
                  <a:srgbClr val="1C4587"/>
                </a:solidFill>
              </a:rPr>
              <a:t>Semantic Web Research Director at Montana State University Library</a:t>
            </a:r>
          </a:p>
          <a:p>
            <a:pPr rtl="0" lvl="0" indent="-342900" marL="457200">
              <a:spcBef>
                <a:spcPts val="0"/>
              </a:spcBef>
              <a:spcAft>
                <a:spcPts val="1000"/>
              </a:spcAft>
              <a:buClr>
                <a:srgbClr val="1C4587"/>
              </a:buClr>
              <a:buSzPct val="100000"/>
              <a:buFont typeface="Calibri"/>
              <a:buChar char="❖"/>
            </a:pPr>
            <a:r>
              <a:rPr u="sng" b="1" sz="1800" lang="en">
                <a:solidFill>
                  <a:srgbClr val="1C4587"/>
                </a:solidFill>
              </a:rPr>
              <a:t>Kenning Arlitsch</a:t>
            </a:r>
            <a:br>
              <a:rPr sz="1800" lang="en">
                <a:solidFill>
                  <a:srgbClr val="1C4587"/>
                </a:solidFill>
              </a:rPr>
            </a:br>
            <a:r>
              <a:rPr sz="1800" lang="en">
                <a:solidFill>
                  <a:srgbClr val="1C4587"/>
                </a:solidFill>
              </a:rPr>
              <a:t>Dean of the Library at Montana State University.  His book, co-authored with Patrick OBrien, is titled Improving the Visibility and Use of Digital Repositories through SEO, and was published in February 2013.</a:t>
            </a:r>
          </a:p>
        </p:txBody>
      </p:sp>
      <p:pic>
        <p:nvPicPr>
          <p:cNvPr id="251" name="Shape 2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65550" x="1438065"/>
            <a:ext cy="1525904" cx="5795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9" name="Shape 359"/>
          <p:cNvSpPr txBox="1"/>
          <p:nvPr>
            <p:ph idx="1" type="body"/>
          </p:nvPr>
        </p:nvSpPr>
        <p:spPr>
          <a:xfrm>
            <a:off y="1367977" x="273869"/>
            <a:ext cy="4464990" cx="846936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rtl="0" lvl="0" marR="0" indent="-419100" marL="406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arial"/>
              <a:buAutoNum type="arabicPeriod"/>
            </a:pPr>
            <a:r>
              <a:rPr sz="3400" lang="en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Use URIs as names for things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4" name="Shape 364"/>
          <p:cNvSpPr txBox="1"/>
          <p:nvPr>
            <p:ph idx="1" type="body"/>
          </p:nvPr>
        </p:nvSpPr>
        <p:spPr>
          <a:xfrm>
            <a:off y="1367977" x="273869"/>
            <a:ext cy="4464990" cx="87021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1C4587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714"/>
              <a:buFont typeface="Arial"/>
              <a:buNone/>
            </a:pPr>
            <a:r>
              <a:rPr sz="2800" lang="en">
                <a:solidFill>
                  <a:srgbClr val="1C4587"/>
                </a:solidFill>
              </a:rPr>
              <a:t>http://www.worldcat.org/oclc/1733412 </a:t>
            </a:r>
            <a:r>
              <a:rPr sz="2800" lang="en">
                <a:solidFill>
                  <a:srgbClr val="FFD966"/>
                </a:solidFill>
              </a:rPr>
              <a:t>(subject)</a:t>
            </a:r>
            <a:r>
              <a:rPr sz="2800" lang="en">
                <a:solidFill>
                  <a:srgbClr val="FFFFFF"/>
                </a:solidFill>
              </a:rPr>
              <a:t> 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800" lang="en">
                <a:solidFill>
                  <a:srgbClr val="FFFFFF"/>
                </a:solidFill>
              </a:rPr>
              <a:t>	</a:t>
            </a:r>
          </a:p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714"/>
              <a:buFont typeface="Arial"/>
              <a:buNone/>
            </a:pPr>
            <a:r>
              <a:rPr sz="2800" lang="en">
                <a:solidFill>
                  <a:srgbClr val="1C4587"/>
                </a:solidFill>
              </a:rPr>
              <a:t>http://purl.org/dc/terms/creator </a:t>
            </a:r>
            <a:r>
              <a:rPr sz="2800" lang="en">
                <a:solidFill>
                  <a:srgbClr val="FFD966"/>
                </a:solidFill>
              </a:rPr>
              <a:t>(predicate) 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800" lang="en">
                <a:solidFill>
                  <a:srgbClr val="FFFFFF"/>
                </a:solidFill>
              </a:rPr>
              <a:t>		</a:t>
            </a:r>
          </a:p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714"/>
              <a:buFont typeface="Arial"/>
              <a:buNone/>
            </a:pPr>
            <a:r>
              <a:rPr sz="2800" lang="en">
                <a:solidFill>
                  <a:srgbClr val="1C4587"/>
                </a:solidFill>
              </a:rPr>
              <a:t>http://dbpedia.org/page/Norman_Maclean </a:t>
            </a:r>
            <a:r>
              <a:rPr sz="2800" lang="en">
                <a:solidFill>
                  <a:srgbClr val="FFD966"/>
                </a:solidFill>
              </a:rPr>
              <a:t>(object)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D966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9" name="Shape 369"/>
          <p:cNvSpPr txBox="1"/>
          <p:nvPr>
            <p:ph idx="1" type="body"/>
          </p:nvPr>
        </p:nvSpPr>
        <p:spPr>
          <a:xfrm>
            <a:off y="283319" x="314797"/>
            <a:ext cy="6318270" cx="8661059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&lt;?xml version="1.0"?&gt;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&lt;!DOCTYPE rdf:RDF PUBLIC "-//DUBLIN CORE//DCMES DTD 2002/07/31//EN"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"http://dublincore.org/documents/2002/07/31/dcmes-xml/dcmes-xml-dtd.dtd"&gt;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&lt;rdf:RDF xmlns:rdf="http://www.w3.org/1999/02/22-rdf-syntax-ns#"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         xmlns:dc ="</a:t>
            </a:r>
            <a:r>
              <a:rPr sz="2300" lang="en">
                <a:solidFill>
                  <a:srgbClr val="F1C232"/>
                </a:solidFill>
              </a:rPr>
              <a:t>http://purl.org/dc/elements/1.1/</a:t>
            </a:r>
            <a:r>
              <a:rPr sz="2300" lang="en">
                <a:solidFill>
                  <a:srgbClr val="1C4587"/>
                </a:solidFill>
              </a:rPr>
              <a:t>"&gt;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&lt;rdf:Description rdf:about="</a:t>
            </a:r>
            <a:r>
              <a:rPr sz="2300" lang="en">
                <a:solidFill>
                  <a:srgbClr val="F1C232"/>
                </a:solidFill>
              </a:rPr>
              <a:t>http://www.worldcat.org/oclc/1733412</a:t>
            </a:r>
            <a:r>
              <a:rPr sz="2300" lang="en">
                <a:solidFill>
                  <a:srgbClr val="1C4587"/>
                </a:solidFill>
              </a:rPr>
              <a:t>"&gt;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FFFFFF"/>
                </a:solidFill>
              </a:rPr>
              <a:t> </a:t>
            </a:r>
            <a:r>
              <a:rPr sz="2300" lang="en">
                <a:solidFill>
                  <a:srgbClr val="1C4587"/>
                </a:solidFill>
              </a:rPr>
              <a:t>&lt;dc:creator rdf:resource="</a:t>
            </a:r>
            <a:r>
              <a:rPr sz="2300" lang="en">
                <a:solidFill>
                  <a:srgbClr val="F1C232"/>
                </a:solidFill>
              </a:rPr>
              <a:t>http://dbpedia.org/page/Norman_Maclean</a:t>
            </a:r>
            <a:r>
              <a:rPr sz="2300" lang="en">
                <a:solidFill>
                  <a:srgbClr val="1C4587"/>
                </a:solidFill>
              </a:rPr>
              <a:t>"/&gt;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 &lt;dc:identifier&gt;</a:t>
            </a:r>
            <a:r>
              <a:rPr sz="2300" lang="en">
                <a:solidFill>
                  <a:srgbClr val="F1C232"/>
                </a:solidFill>
              </a:rPr>
              <a:t>ISBN 0671776975</a:t>
            </a:r>
            <a:r>
              <a:rPr sz="2300" lang="en">
                <a:solidFill>
                  <a:srgbClr val="1C4587"/>
                </a:solidFill>
              </a:rPr>
              <a:t>&lt;/dc:identifier&gt;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&lt;/rdf:Description&gt;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478"/>
              <a:buFont typeface="Arial"/>
              <a:buNone/>
            </a:pPr>
            <a:r>
              <a:rPr sz="2300" lang="en">
                <a:solidFill>
                  <a:srgbClr val="1C4587"/>
                </a:solidFill>
              </a:rPr>
              <a:t>&lt;/rdf:RDF&gt;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4" name="Shape 374"/>
          <p:cNvSpPr txBox="1"/>
          <p:nvPr>
            <p:ph type="title"/>
          </p:nvPr>
        </p:nvSpPr>
        <p:spPr>
          <a:xfrm>
            <a:off y="341024" x="232400"/>
            <a:ext cy="760199" cx="87021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/>
              <a:t>5 Star Linked Open Data</a:t>
            </a:r>
          </a:p>
        </p:txBody>
      </p:sp>
      <p:pic>
        <p:nvPicPr>
          <p:cNvPr id="375" name="Shape 37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1101229" x="410407"/>
            <a:ext cy="4792364" cx="8205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/>
        </p:nvSpPr>
        <p:spPr>
          <a:xfrm>
            <a:off y="6288435" x="11407"/>
            <a:ext cy="505169" cx="9144089"/>
          </a:xfrm>
          <a:prstGeom prst="rect">
            <a:avLst/>
          </a:prstGeom>
          <a:noFill/>
          <a:ln>
            <a:noFill/>
          </a:ln>
        </p:spPr>
        <p:txBody>
          <a:bodyPr bIns="82275" rIns="82275" lIns="82275" tIns="8227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2200" lang="en">
                <a:solidFill>
                  <a:schemeClr val="lt1"/>
                </a:solidFill>
              </a:rPr>
              <a:t>http://5stardata.info/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y="274319" x="274319"/>
            <a:ext cy="891539" cx="866403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/>
              <a:t>LOD Resources</a:t>
            </a:r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y="1367977" x="273869"/>
            <a:ext cy="4977720" cx="846936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1C4587"/>
                </a:solidFill>
              </a:rPr>
              <a:t>Harper, Corey. Library linked data: tuning library metadata for the semantic web. An ALCTS webcast, March 16. 2011. (open access) http://www.ala.org/alcts/confevents/upcoming/webinar/cat/031611</a:t>
            </a:r>
          </a:p>
          <a:p>
            <a:pPr rtl="0" lvl="0" marR="0" indent="-5080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1C4587"/>
                </a:solidFill>
              </a:rPr>
              <a:t></a:t>
            </a:r>
          </a:p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1C4587"/>
                </a:solidFill>
              </a:rPr>
              <a:t>Berners-Lee, Tim. The next web. A TED talk, February 2009. (open access) http://www.ted.com/talks/tim_berners_lee_on_the_next_web</a:t>
            </a:r>
          </a:p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1C4587"/>
                </a:solidFill>
              </a:rPr>
              <a:t>Koster, Lukas (2011) Brief Introduction to Linked Data (open access) https://docs.google.com/document/d/1W6UOCLgxTyM0BlPfd5hs58dh4k6CUdLW354AjjtnJfk/edit</a:t>
            </a:r>
          </a:p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C4587"/>
              </a:solidFill>
            </a:endParaRPr>
          </a:p>
          <a:p>
            <a:pPr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200" lang="en">
                <a:solidFill>
                  <a:srgbClr val="1C4587"/>
                </a:solidFill>
              </a:rPr>
              <a:t>*See also LODLAM - Linked Open Data in Libraries, Archives &amp;amp; Museums at http://lodlam.net/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7" name="Shape 387"/>
          <p:cNvSpPr txBox="1"/>
          <p:nvPr>
            <p:ph idx="1" type="body"/>
          </p:nvPr>
        </p:nvSpPr>
        <p:spPr>
          <a:xfrm>
            <a:off y="2586445" x="274350"/>
            <a:ext cy="940800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3000" lang="en">
                <a:solidFill>
                  <a:schemeClr val="dk1"/>
                </a:solidFill>
              </a:rPr>
              <a:t>Enhancing Your Identity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1" name="Shape 3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2" name="Shape 392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Reinforce your Semantic Identity</a:t>
            </a:r>
          </a:p>
        </p:txBody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y="1329950" x="457200"/>
            <a:ext cy="4640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Char char="❖"/>
            </a:pPr>
            <a:r>
              <a:rPr lang="en"/>
              <a:t>Website </a:t>
            </a:r>
            <a:r>
              <a:rPr u="sng" lang="en">
                <a:solidFill>
                  <a:schemeClr val="hlink"/>
                </a:solidFill>
                <a:hlinkClick r:id="rId3"/>
              </a:rPr>
              <a:t>Organization</a:t>
            </a:r>
            <a:r>
              <a:rPr lang="en"/>
              <a:t> Schema.org</a:t>
            </a:r>
          </a:p>
          <a:p>
            <a:pPr algn="l" rtl="0" lvl="1" marR="0" indent="-342900" marL="91440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logo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sameAs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branchOf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location</a:t>
            </a:r>
          </a:p>
          <a:p>
            <a:pPr algn="l" rtl="0" lvl="0" marR="0" indent="-342900" marL="4572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ct val="56250"/>
              <a:buFont typeface="Calibri"/>
              <a:buChar char="❖"/>
            </a:pPr>
            <a:r>
              <a:rPr lang="en"/>
              <a:t>Wikipedia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Organization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Description</a:t>
            </a:r>
          </a:p>
        </p:txBody>
      </p:sp>
      <p:sp>
        <p:nvSpPr>
          <p:cNvPr id="394" name="Shape 394"/>
          <p:cNvSpPr/>
          <p:nvPr/>
        </p:nvSpPr>
        <p:spPr>
          <a:xfrm>
            <a:off y="1470475" x="173500"/>
            <a:ext cy="576000" cx="7072199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" name="Shape 3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Schema.org Organization to Home Page</a:t>
            </a: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/>
          <a:srcRect t="0" b="69722" r="0" l="0"/>
          <a:stretch/>
        </p:blipFill>
        <p:spPr>
          <a:xfrm>
            <a:off y="1918391" x="1080050"/>
            <a:ext cy="1940900" cx="6753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 txBox="1"/>
          <p:nvPr/>
        </p:nvSpPr>
        <p:spPr>
          <a:xfrm>
            <a:off y="4249650" x="1357400"/>
            <a:ext cy="457200" cx="2918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Type = http://schema.org/Library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y="2666875" x="572124"/>
            <a:ext cy="3466474" cx="3879425"/>
            <a:chOff y="2666875" x="572124"/>
            <a:chExt cy="3466474" cx="3879425"/>
          </a:xfrm>
        </p:grpSpPr>
        <p:sp>
          <p:nvSpPr>
            <p:cNvPr id="403" name="Shape 403"/>
            <p:cNvSpPr/>
            <p:nvPr/>
          </p:nvSpPr>
          <p:spPr>
            <a:xfrm>
              <a:off y="2666875" x="572124"/>
              <a:ext cy="192299" cx="357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9900"/>
            </a:solidFill>
            <a:ln w="19050" cap="flat">
              <a:solidFill>
                <a:srgbClr val="FF9900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82275" rIns="82275" lIns="82275" tIns="82275" anchor="ctr" anchorCtr="0">
              <a:noAutofit/>
            </a:bodyPr>
            <a:lstStyle/>
            <a:p>
              <a:pPr rtl="0" lvl="0">
                <a:spcBef>
                  <a:spcPts val="0"/>
                </a:spcBef>
                <a:buNone/>
              </a:pPr>
              <a:r>
                <a:t/>
              </a:r>
              <a:endParaRPr sz="1300"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y="4706850" x="2173650"/>
              <a:ext cy="1426499" cx="2277899"/>
            </a:xfrm>
            <a:prstGeom prst="rect">
              <a:avLst/>
            </a:prstGeom>
            <a:noFill/>
            <a:ln w="76200" cap="flat">
              <a:solidFill>
                <a:srgbClr val="E69138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t" anchorCtr="0">
              <a:noAutofit/>
            </a:bodyPr>
            <a:lstStyle/>
            <a:p>
              <a:pPr rtl="0" lvl="0">
                <a:spcBef>
                  <a:spcPts val="0"/>
                </a:spcBef>
                <a:buNone/>
              </a:pPr>
              <a:r>
                <a:rPr u="sng" b="1" lang="en"/>
                <a:t>Property</a:t>
              </a:r>
            </a:p>
            <a:p>
              <a:pPr rtl="0" lvl="0" indent="-317500" marL="457200">
                <a:spcBef>
                  <a:spcPts val="0"/>
                </a:spcBef>
                <a:buClr>
                  <a:srgbClr val="000000"/>
                </a:buClr>
                <a:buSzPct val="100000"/>
                <a:buFont typeface="Arial"/>
                <a:buChar char="●"/>
              </a:pPr>
              <a:r>
                <a:rPr lang="en"/>
                <a:t>name</a:t>
              </a:r>
            </a:p>
            <a:p>
              <a:pPr rtl="0" lvl="0" indent="-317500" marL="457200">
                <a:spcBef>
                  <a:spcPts val="0"/>
                </a:spcBef>
                <a:buClr>
                  <a:srgbClr val="000000"/>
                </a:buClr>
                <a:buSzPct val="100000"/>
                <a:buFont typeface="Arial"/>
                <a:buChar char="●"/>
              </a:pPr>
              <a:r>
                <a:rPr lang="en"/>
                <a:t>alternateName</a:t>
              </a:r>
            </a:p>
            <a:p>
              <a:pPr rtl="0" lvl="0" indent="-317500" marL="457200">
                <a:spcBef>
                  <a:spcPts val="0"/>
                </a:spcBef>
                <a:buClr>
                  <a:srgbClr val="000000"/>
                </a:buClr>
                <a:buSzPct val="100000"/>
                <a:buFont typeface="Arial"/>
                <a:buChar char="●"/>
              </a:pPr>
              <a:r>
                <a:rPr lang="en"/>
                <a:t>description</a:t>
              </a:r>
            </a:p>
            <a:p>
              <a:pPr rtl="0" lvl="0" indent="-317500" marL="457200">
                <a:spcBef>
                  <a:spcPts val="0"/>
                </a:spcBef>
                <a:buClr>
                  <a:srgbClr val="000000"/>
                </a:buClr>
                <a:buSzPct val="100000"/>
                <a:buFont typeface="Arial"/>
                <a:buChar char="●"/>
              </a:pPr>
              <a:r>
                <a:rPr lang="en"/>
                <a:t>logo</a:t>
              </a:r>
            </a:p>
            <a:p>
              <a:pPr rtl="0" lvl="0" indent="-317500" marL="457200">
                <a:spcBef>
                  <a:spcPts val="0"/>
                </a:spcBef>
                <a:buClr>
                  <a:srgbClr val="000000"/>
                </a:buClr>
                <a:buSzPct val="100000"/>
                <a:buFont typeface="Arial"/>
                <a:buChar char="●"/>
              </a:pPr>
              <a:r>
                <a:rPr lang="en"/>
                <a:t>telephone</a:t>
              </a:r>
            </a:p>
          </p:txBody>
        </p:sp>
      </p:grpSp>
      <p:grpSp>
        <p:nvGrpSpPr>
          <p:cNvPr id="405" name="Shape 405"/>
          <p:cNvGrpSpPr/>
          <p:nvPr/>
        </p:nvGrpSpPr>
        <p:grpSpPr>
          <a:xfrm>
            <a:off y="2044275" x="572124"/>
            <a:ext cy="2672049" cx="3879293"/>
            <a:chOff y="2044275" x="572124"/>
            <a:chExt cy="2672049" cx="3879293"/>
          </a:xfrm>
        </p:grpSpPr>
        <p:sp>
          <p:nvSpPr>
            <p:cNvPr id="406" name="Shape 406"/>
            <p:cNvSpPr/>
            <p:nvPr/>
          </p:nvSpPr>
          <p:spPr>
            <a:xfrm>
              <a:off y="2044275" x="572124"/>
              <a:ext cy="192299" cx="357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9900"/>
            </a:solidFill>
            <a:ln w="19050" cap="flat">
              <a:solidFill>
                <a:srgbClr val="FF9900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82275" rIns="82275" lIns="82275" tIns="82275" anchor="ctr" anchorCtr="0">
              <a:noAutofit/>
            </a:bodyPr>
            <a:lstStyle/>
            <a:p>
              <a:pPr rtl="0" lvl="0">
                <a:spcBef>
                  <a:spcPts val="0"/>
                </a:spcBef>
                <a:buNone/>
              </a:pPr>
              <a:r>
                <a:t/>
              </a:r>
              <a:endParaRPr sz="1300"/>
            </a:p>
          </p:txBody>
        </p:sp>
        <p:sp>
          <p:nvSpPr>
            <p:cNvPr id="407" name="Shape 407"/>
            <p:cNvSpPr/>
            <p:nvPr/>
          </p:nvSpPr>
          <p:spPr>
            <a:xfrm>
              <a:off y="4129225" x="1157717"/>
              <a:ext cy="587100" cx="3293700"/>
            </a:xfrm>
            <a:prstGeom prst="flowChartAlternateProcess">
              <a:avLst/>
            </a:prstGeom>
            <a:noFill/>
            <a:ln w="76200" cap="flat">
              <a:solidFill>
                <a:srgbClr val="E69138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 rtl="0"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12" name="Shape 41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618225" x="1071637"/>
            <a:ext cy="2800350" cx="629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Schema.org Organization to Home Page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y="1618225" x="5500775"/>
            <a:ext cy="457200" cx="3094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Type = http://schema.org/Library</a:t>
            </a:r>
          </a:p>
        </p:txBody>
      </p:sp>
      <p:sp>
        <p:nvSpPr>
          <p:cNvPr id="415" name="Shape 415"/>
          <p:cNvSpPr/>
          <p:nvPr/>
        </p:nvSpPr>
        <p:spPr>
          <a:xfrm>
            <a:off y="3113450" x="572124"/>
            <a:ext cy="192299" cx="357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w="19050" cap="flat">
            <a:solidFill>
              <a:srgbClr val="FF99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82275" rIns="82275" lIns="82275" tIns="8227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  <p:sp>
        <p:nvSpPr>
          <p:cNvPr id="416" name="Shape 416"/>
          <p:cNvSpPr txBox="1"/>
          <p:nvPr/>
        </p:nvSpPr>
        <p:spPr>
          <a:xfrm>
            <a:off y="2084900" x="6133325"/>
            <a:ext cy="722399" cx="1939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b="1" lang="en"/>
              <a:t>Property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sameAs</a:t>
            </a:r>
          </a:p>
        </p:txBody>
      </p:sp>
      <p:sp>
        <p:nvSpPr>
          <p:cNvPr id="417" name="Shape 417"/>
          <p:cNvSpPr/>
          <p:nvPr/>
        </p:nvSpPr>
        <p:spPr>
          <a:xfrm>
            <a:off y="1627700" x="5453499"/>
            <a:ext cy="457200" cx="3005999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/>
        </p:nvSpPr>
        <p:spPr>
          <a:xfrm>
            <a:off y="2084900" x="6030550"/>
            <a:ext cy="587400" cx="15921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 txBox="1"/>
          <p:nvPr/>
        </p:nvSpPr>
        <p:spPr>
          <a:xfrm>
            <a:off y="2727175" x="6655775"/>
            <a:ext cy="2059199" cx="2304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b="1" lang="en"/>
              <a:t>URI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Wikipedia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Freebase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G+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Facebook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Twitter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Tumblr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Pinterest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YouTube</a:t>
            </a:r>
          </a:p>
        </p:txBody>
      </p:sp>
      <p:sp>
        <p:nvSpPr>
          <p:cNvPr id="420" name="Shape 420"/>
          <p:cNvSpPr/>
          <p:nvPr/>
        </p:nvSpPr>
        <p:spPr>
          <a:xfrm>
            <a:off y="2681775" x="6473400"/>
            <a:ext cy="2216700" cx="19860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8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2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25" name="Shape 42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044275" x="1272275"/>
            <a:ext cy="2019300" cx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Schema.org Organization to Home Page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y="2044275" x="5132100"/>
            <a:ext cy="457200" cx="3173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Type = http://schema.org/Library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y="2970450" x="5854875"/>
            <a:ext cy="457200" cx="3714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http://schema.org/CollegeOrUniversity</a:t>
            </a:r>
          </a:p>
        </p:txBody>
      </p:sp>
      <p:sp>
        <p:nvSpPr>
          <p:cNvPr id="429" name="Shape 429"/>
          <p:cNvSpPr/>
          <p:nvPr/>
        </p:nvSpPr>
        <p:spPr>
          <a:xfrm>
            <a:off y="3122850" x="2000025"/>
            <a:ext cy="371699" cx="15876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 txBox="1"/>
          <p:nvPr/>
        </p:nvSpPr>
        <p:spPr>
          <a:xfrm>
            <a:off y="2425275" x="5510025"/>
            <a:ext cy="691799" cx="1788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b="1" lang="en"/>
              <a:t>Property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branchOf</a:t>
            </a:r>
          </a:p>
        </p:txBody>
      </p:sp>
      <p:sp>
        <p:nvSpPr>
          <p:cNvPr id="431" name="Shape 431"/>
          <p:cNvSpPr/>
          <p:nvPr/>
        </p:nvSpPr>
        <p:spPr>
          <a:xfrm>
            <a:off y="3197549" x="915253"/>
            <a:ext cy="192299" cx="36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w="19050" cap="flat">
            <a:solidFill>
              <a:srgbClr val="FF99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82275" rIns="82275" lIns="82275" tIns="8227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  <p:sp>
        <p:nvSpPr>
          <p:cNvPr id="432" name="Shape 432"/>
          <p:cNvSpPr/>
          <p:nvPr/>
        </p:nvSpPr>
        <p:spPr>
          <a:xfrm>
            <a:off y="2425275" x="5419500"/>
            <a:ext cy="691799" cx="16848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/>
          <p:nvPr/>
        </p:nvSpPr>
        <p:spPr>
          <a:xfrm>
            <a:off y="3013200" x="5813700"/>
            <a:ext cy="371699" cx="3382799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/>
        </p:nvSpPr>
        <p:spPr>
          <a:xfrm>
            <a:off y="2087012" x="5053475"/>
            <a:ext cy="371699" cx="3094199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/>
        </p:nvSpPr>
        <p:spPr>
          <a:xfrm>
            <a:off y="3494550" x="1448250"/>
            <a:ext cy="568800" cx="15876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56" name="Shape 25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511062" x="1085850"/>
            <a:ext cy="3171825" cx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>
            <p:ph idx="1" type="subTitle"/>
          </p:nvPr>
        </p:nvSpPr>
        <p:spPr>
          <a:xfrm>
            <a:off y="3886200" x="1371600"/>
            <a:ext cy="17528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 marR="0" indent="-11112" marL="17621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mbria"/>
              <a:buNone/>
            </a:pPr>
            <a:r>
              <a:rPr strike="noStrike" u="none" b="0" cap="none" baseline="0" sz="2400" lang="en" i="0">
                <a:solidFill>
                  <a:srgbClr val="466286"/>
                </a:solidFill>
                <a:latin typeface="Cambria"/>
                <a:ea typeface="Cambria"/>
                <a:cs typeface="Cambria"/>
                <a:sym typeface="Cambria"/>
              </a:rPr>
              <a:t>"</a:t>
            </a:r>
            <a:r>
              <a:rPr sz="2400" lang="en">
                <a:solidFill>
                  <a:srgbClr val="466286"/>
                </a:solidFill>
                <a:latin typeface="Cambria"/>
                <a:ea typeface="Cambria"/>
                <a:cs typeface="Cambria"/>
                <a:sym typeface="Cambria"/>
              </a:rPr>
              <a:t>Getting Found: Search Engine Optimization for Digital Repositories</a:t>
            </a:r>
            <a:r>
              <a:rPr strike="noStrike" u="none" b="0" cap="none" baseline="0" sz="2400" lang="en" i="0">
                <a:solidFill>
                  <a:srgbClr val="466286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</a:p>
          <a:p>
            <a:pPr algn="r" rtl="0" lvl="0" marR="0" indent="0" mar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mbria"/>
              <a:buNone/>
            </a:pPr>
            <a:r>
              <a:rPr strike="noStrike" u="none" b="0" cap="none" baseline="0" sz="2400" lang="en" i="1">
                <a:solidFill>
                  <a:srgbClr val="466286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sz="2400" lang="en" i="1">
                <a:solidFill>
                  <a:srgbClr val="466286"/>
                </a:solidFill>
                <a:latin typeface="Cambria"/>
                <a:ea typeface="Cambria"/>
                <a:cs typeface="Cambria"/>
                <a:sym typeface="Cambria"/>
              </a:rPr>
              <a:t>IMLS 3 Year Research Grant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40" name="Shape 4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503925" x="1233475"/>
            <a:ext cy="3028950" cx="6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algn="l" rtl="0" lvl="0">
              <a:spcBef>
                <a:spcPts val="0"/>
              </a:spcBef>
              <a:buNone/>
            </a:pPr>
            <a:r>
              <a:rPr sz="3600" lang="en"/>
              <a:t>Schema.org Location to Home, Contact Us, or both pages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y="1503925" x="5135400"/>
            <a:ext cy="457200" cx="3551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Type = http://schema.org/Library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y="2381250" x="5683862"/>
            <a:ext cy="457200" cx="338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http://schema.org/Place</a:t>
            </a:r>
          </a:p>
        </p:txBody>
      </p:sp>
      <p:sp>
        <p:nvSpPr>
          <p:cNvPr id="444" name="Shape 444"/>
          <p:cNvSpPr/>
          <p:nvPr/>
        </p:nvSpPr>
        <p:spPr>
          <a:xfrm>
            <a:off y="2602375" x="1902075"/>
            <a:ext cy="277199" cx="7614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" name="Shape 445"/>
          <p:cNvSpPr txBox="1"/>
          <p:nvPr/>
        </p:nvSpPr>
        <p:spPr>
          <a:xfrm>
            <a:off y="1860224" x="5437225"/>
            <a:ext cy="691799" cx="239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b="1" lang="en"/>
              <a:t>Property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location</a:t>
            </a:r>
          </a:p>
        </p:txBody>
      </p:sp>
      <p:sp>
        <p:nvSpPr>
          <p:cNvPr id="446" name="Shape 446"/>
          <p:cNvSpPr/>
          <p:nvPr/>
        </p:nvSpPr>
        <p:spPr>
          <a:xfrm>
            <a:off y="2646449" x="869903"/>
            <a:ext cy="192299" cx="36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w="19050" cap="flat">
            <a:solidFill>
              <a:srgbClr val="FF99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82275" rIns="82275" lIns="82275" tIns="8227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  <p:sp>
        <p:nvSpPr>
          <p:cNvPr id="447" name="Shape 447"/>
          <p:cNvSpPr/>
          <p:nvPr/>
        </p:nvSpPr>
        <p:spPr>
          <a:xfrm>
            <a:off y="1860225" x="5346700"/>
            <a:ext cy="691799" cx="16848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/>
          <p:nvPr/>
        </p:nvSpPr>
        <p:spPr>
          <a:xfrm>
            <a:off y="2424000" x="5642696"/>
            <a:ext cy="371699" cx="25011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" name="Shape 449"/>
          <p:cNvSpPr/>
          <p:nvPr/>
        </p:nvSpPr>
        <p:spPr>
          <a:xfrm>
            <a:off y="1546675" x="5062275"/>
            <a:ext cy="371699" cx="34509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" name="Shape 450"/>
          <p:cNvSpPr/>
          <p:nvPr/>
        </p:nvSpPr>
        <p:spPr>
          <a:xfrm>
            <a:off y="2762550" x="2070775"/>
            <a:ext cy="371699" cx="1194899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" name="Shape 451"/>
          <p:cNvSpPr/>
          <p:nvPr/>
        </p:nvSpPr>
        <p:spPr>
          <a:xfrm>
            <a:off y="2838449" x="1182228"/>
            <a:ext cy="192299" cx="36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w="19050" cap="flat">
            <a:solidFill>
              <a:srgbClr val="FF99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82275" rIns="82275" lIns="82275" tIns="8227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sz="1300"/>
          </a:p>
        </p:txBody>
      </p:sp>
      <p:sp>
        <p:nvSpPr>
          <p:cNvPr id="452" name="Shape 452"/>
          <p:cNvSpPr txBox="1"/>
          <p:nvPr/>
        </p:nvSpPr>
        <p:spPr>
          <a:xfrm>
            <a:off y="2762549" x="6059050"/>
            <a:ext cy="691799" cx="239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u="sng" b="1" lang="en"/>
              <a:t>Property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address</a:t>
            </a:r>
          </a:p>
        </p:txBody>
      </p:sp>
      <p:sp>
        <p:nvSpPr>
          <p:cNvPr id="453" name="Shape 453"/>
          <p:cNvSpPr/>
          <p:nvPr/>
        </p:nvSpPr>
        <p:spPr>
          <a:xfrm>
            <a:off y="2762550" x="5968525"/>
            <a:ext cy="691799" cx="16848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 txBox="1"/>
          <p:nvPr/>
        </p:nvSpPr>
        <p:spPr>
          <a:xfrm>
            <a:off y="3368850" x="6245825"/>
            <a:ext cy="457200" cx="3034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http://schema.org/PostalAddress</a:t>
            </a:r>
          </a:p>
        </p:txBody>
      </p:sp>
      <p:sp>
        <p:nvSpPr>
          <p:cNvPr id="455" name="Shape 455"/>
          <p:cNvSpPr/>
          <p:nvPr/>
        </p:nvSpPr>
        <p:spPr>
          <a:xfrm>
            <a:off y="3411600" x="6282175"/>
            <a:ext cy="371699" cx="2861699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xit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xit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9" name="Shape 4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0" name="Shape 460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Reinforce your Semantic Identity</a:t>
            </a:r>
          </a:p>
        </p:txBody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y="1329950" x="457200"/>
            <a:ext cy="4640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Char char="❖"/>
            </a:pPr>
            <a:r>
              <a:rPr lang="en"/>
              <a:t>Website </a:t>
            </a:r>
            <a:r>
              <a:rPr u="sng" lang="en">
                <a:solidFill>
                  <a:schemeClr val="hlink"/>
                </a:solidFill>
                <a:hlinkClick r:id="rId3"/>
              </a:rPr>
              <a:t>Organization</a:t>
            </a:r>
            <a:r>
              <a:rPr lang="en"/>
              <a:t> Schema.org</a:t>
            </a:r>
          </a:p>
          <a:p>
            <a:pPr algn="l" rtl="0" lvl="1" marR="0" indent="-342900" marL="91440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logo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sameAs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branchOf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location</a:t>
            </a:r>
          </a:p>
          <a:p>
            <a:pPr algn="l" rtl="0" lvl="0" marR="0" indent="-342900" marL="4572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ct val="56250"/>
              <a:buFont typeface="Calibri"/>
              <a:buChar char="❖"/>
            </a:pPr>
            <a:r>
              <a:rPr lang="en"/>
              <a:t>Wikipedia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Organization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⬥"/>
            </a:pPr>
            <a:r>
              <a:rPr lang="en"/>
              <a:t>Description</a:t>
            </a:r>
          </a:p>
        </p:txBody>
      </p:sp>
      <p:sp>
        <p:nvSpPr>
          <p:cNvPr id="462" name="Shape 462"/>
          <p:cNvSpPr/>
          <p:nvPr/>
        </p:nvSpPr>
        <p:spPr>
          <a:xfrm>
            <a:off y="3670075" x="142875"/>
            <a:ext cy="576000" cx="7072199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6" name="Shape 4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7" name="Shape 467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Setup your organizational relationships</a:t>
            </a:r>
          </a:p>
        </p:txBody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y="1255500" x="457200"/>
            <a:ext cy="48353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AutoNum type="arabicPeriod"/>
            </a:pPr>
            <a:r>
              <a:rPr lang="en"/>
              <a:t>Locate </a:t>
            </a:r>
            <a:r>
              <a:rPr u="sng" lang="en">
                <a:solidFill>
                  <a:schemeClr val="hlink"/>
                </a:solidFill>
                <a:hlinkClick r:id="rId4"/>
              </a:rPr>
              <a:t>parent organization</a:t>
            </a:r>
          </a:p>
          <a:p>
            <a:pPr rtl="0" lvl="0" indent="-381000" marL="4572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AutoNum type="arabicPeriod"/>
            </a:pPr>
            <a:r>
              <a:rPr lang="en"/>
              <a:t>Identify where you belong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AutoNum type="alphaLcPeriod"/>
            </a:pPr>
            <a:r>
              <a:rPr lang="en"/>
              <a:t>Academic Departments</a:t>
            </a:r>
          </a:p>
          <a:p>
            <a:pPr rtl="0" lvl="0" indent="-381000" marL="4572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AutoNum type="arabicPeriod"/>
            </a:pPr>
            <a:r>
              <a:rPr lang="en"/>
              <a:t>Join Wikipedia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AutoNum type="alphaLcPeriod"/>
            </a:pPr>
            <a:r>
              <a:rPr lang="en"/>
              <a:t>Create article stub in sandbox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AutoNum type="alphaLcPeriod"/>
            </a:pPr>
            <a:r>
              <a:rPr lang="en"/>
              <a:t>Provide Facts with verifiable references</a:t>
            </a:r>
          </a:p>
          <a:p>
            <a:pPr rtl="0" lvl="1" indent="-342900" marL="914400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AutoNum type="alphaLcPeriod"/>
            </a:pPr>
            <a:r>
              <a:rPr lang="en"/>
              <a:t>Include Library </a:t>
            </a:r>
            <a:r>
              <a:rPr u="sng" lang="en">
                <a:solidFill>
                  <a:schemeClr val="hlink"/>
                </a:solidFill>
                <a:hlinkClick r:id="rId5"/>
              </a:rPr>
              <a:t>InfoBox</a:t>
            </a:r>
            <a:r>
              <a:rPr lang="en"/>
              <a:t> for DBpedia</a:t>
            </a:r>
          </a:p>
          <a:p>
            <a:pPr rtl="0" lvl="0" indent="-381000" marL="4572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AutoNum type="arabicPeriod"/>
            </a:pPr>
            <a:r>
              <a:rPr lang="en"/>
              <a:t>Work with </a:t>
            </a:r>
            <a:r>
              <a:rPr u="sng" lang="en">
                <a:solidFill>
                  <a:schemeClr val="hlink"/>
                </a:solidFill>
                <a:hlinkClick r:id="rId6"/>
              </a:rPr>
              <a:t>OCLC Wikipedia Visiting Scholars</a:t>
            </a:r>
            <a:r>
              <a:rPr lang="en"/>
              <a:t> to publish and the </a:t>
            </a:r>
            <a:r>
              <a:rPr u="sng" lang="en">
                <a:solidFill>
                  <a:schemeClr val="hlink"/>
                </a:solidFill>
                <a:hlinkClick r:id="rId7"/>
              </a:rPr>
              <a:t>Wikipedia Library program</a:t>
            </a:r>
            <a:r>
              <a:rPr lang="en"/>
              <a:t> - Do NOT self-publish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472" name="Shape 4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y="476445" x="239982"/>
            <a:ext cy="891599" cx="86640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000" lang="en">
                <a:solidFill>
                  <a:srgbClr val="1C4587"/>
                </a:solidFill>
              </a:rPr>
              <a:t>Web Development Practices for SEO</a:t>
            </a:r>
          </a:p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y="1442452" x="337294"/>
            <a:ext cy="4464899" cx="84693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u="sng" sz="3000" lang="en">
                <a:solidFill>
                  <a:schemeClr val="hlink"/>
                </a:solidFill>
                <a:hlinkClick r:id="rId4"/>
              </a:rPr>
              <a:t>Responsive Web Design (RWD)</a:t>
            </a:r>
          </a:p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Speed and Website Performance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478" name="Shape 4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9" name="Shape 479"/>
          <p:cNvSpPr txBox="1"/>
          <p:nvPr>
            <p:ph type="title"/>
          </p:nvPr>
        </p:nvSpPr>
        <p:spPr>
          <a:xfrm>
            <a:off y="476445" x="239982"/>
            <a:ext cy="891599" cx="86640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000" lang="en">
                <a:solidFill>
                  <a:srgbClr val="1C4587"/>
                </a:solidFill>
              </a:rPr>
              <a:t>Responsive Web Design = 3 techniques</a:t>
            </a:r>
          </a:p>
        </p:txBody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y="1442452" x="337294"/>
            <a:ext cy="4464899" cx="84693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Media Queries</a:t>
            </a:r>
          </a:p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A Fluid Grid</a:t>
            </a:r>
          </a:p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Flexible Images or Media Objects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484" name="Shape 4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5" name="Shape 485"/>
          <p:cNvSpPr txBox="1"/>
          <p:nvPr>
            <p:ph type="title"/>
          </p:nvPr>
        </p:nvSpPr>
        <p:spPr>
          <a:xfrm>
            <a:off y="476445" x="239982"/>
            <a:ext cy="891599" cx="86640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000" lang="en">
                <a:solidFill>
                  <a:srgbClr val="1C4587"/>
                </a:solidFill>
              </a:rPr>
              <a:t>Responsive Web Design and SEO</a:t>
            </a:r>
          </a:p>
        </p:txBody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y="1442452" x="337294"/>
            <a:ext cy="4464899" cx="84693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4191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Using a single URL for a piece of content prioritizes and allows amplification of link</a:t>
            </a:r>
          </a:p>
          <a:p>
            <a:pPr rtl="0" lvl="0" marR="0" indent="-4191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No redirection is needed to avoid indexing complications</a:t>
            </a:r>
          </a:p>
          <a:p>
            <a:pPr rtl="0" lvl="0" marR="0" indent="-4191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Saves resources for crawlers and users (1 bot indexes 1 site)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1" name="Shape 491"/>
          <p:cNvSpPr txBox="1"/>
          <p:nvPr>
            <p:ph type="title"/>
          </p:nvPr>
        </p:nvSpPr>
        <p:spPr>
          <a:xfrm>
            <a:off y="476445" x="239982"/>
            <a:ext cy="891599" cx="86640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000" lang="en">
                <a:solidFill>
                  <a:srgbClr val="1C4587"/>
                </a:solidFill>
              </a:rPr>
              <a:t>Website Performance and SEO</a:t>
            </a:r>
          </a:p>
        </p:txBody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y="1442449" x="337300"/>
            <a:ext cy="4693199" cx="84693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u="sng" sz="3000" lang="en">
                <a:solidFill>
                  <a:schemeClr val="hlink"/>
                </a:solidFill>
                <a:hlinkClick r:id="rId4"/>
              </a:rPr>
              <a:t>PageSpeed Insights</a:t>
            </a:r>
          </a:p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Understanding Critical Loading of Web Page Resources</a:t>
            </a:r>
          </a:p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Images and File Compression</a:t>
            </a:r>
          </a:p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Time to First Byte</a:t>
            </a:r>
          </a:p>
          <a:p>
            <a:pPr rtl="0" lvl="0" marR="0" indent="-393700" marL="863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AutoNum type="arabicPeriod"/>
            </a:pPr>
            <a:r>
              <a:rPr sz="3000" lang="en">
                <a:solidFill>
                  <a:srgbClr val="1C4587"/>
                </a:solidFill>
              </a:rPr>
              <a:t>Page Size</a:t>
            </a:r>
          </a:p>
          <a:p>
            <a:pPr rt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rtl="0" lvl="0" marR="0" indent="0" marL="20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1800" lang="en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Source: </a:t>
            </a:r>
          </a:p>
          <a:p>
            <a:pPr rtl="0" lvl="0" marR="0" indent="0" marL="20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Using Site Speed in Web Search Ranking</a:t>
            </a:r>
          </a:p>
          <a:p>
            <a:pPr rtl="0" lvl="0" marR="0" indent="0" marL="20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sz="1800" lang="en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Matt Cutts, Principal Engineer, Google Search Quality Team</a:t>
            </a:r>
          </a:p>
          <a:p>
            <a:pPr rtl="0" lvl="0" marR="0" indent="0" marL="20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u="sng" sz="1800" lang="en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http://googlewebmastercentral.blogspot.com/2010/04/using-site-speed-in-web-search-ranking.html</a:t>
            </a:r>
            <a:r>
              <a:rPr sz="1800" lang="en">
                <a:solidFill>
                  <a:srgbClr val="1C458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rtl="0" marR="0" indent="0" marL="20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1C458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6" name="Shape 4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7" name="Shape 497"/>
          <p:cNvSpPr txBox="1"/>
          <p:nvPr>
            <p:ph type="title"/>
          </p:nvPr>
        </p:nvSpPr>
        <p:spPr>
          <a:xfrm>
            <a:off y="796848" x="274350"/>
            <a:ext cy="4637399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u="sng" lang="en"/>
              <a:t>Search Engine Optimization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Findability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>
              <a:spcBef>
                <a:spcPts val="0"/>
              </a:spcBef>
              <a:buNone/>
            </a:pPr>
            <a:r>
              <a:rPr u="sng" lang="en"/>
              <a:t>Social Media Optimization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Shareability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1" name="Shape 5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2" name="Shape 502"/>
          <p:cNvSpPr txBox="1"/>
          <p:nvPr>
            <p:ph type="title"/>
          </p:nvPr>
        </p:nvSpPr>
        <p:spPr>
          <a:xfrm>
            <a:off y="522494" x="274319"/>
            <a:ext cy="822900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SMO - What is it?</a:t>
            </a:r>
          </a:p>
        </p:txBody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y="1645924" x="274325"/>
            <a:ext cy="4517400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sz="3000" lang="en"/>
              <a:t>Practices that help make web content easily shared through social networks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sz="3000" lang="en"/>
              <a:t>A way to help start and sustain conversation about the Library</a:t>
            </a:r>
          </a:p>
          <a:p>
            <a:pPr rtl="0" lvl="1" indent="-368300" marL="914400">
              <a:spcBef>
                <a:spcPts val="0"/>
              </a:spcBef>
              <a:buClr>
                <a:schemeClr val="dk1"/>
              </a:buClr>
              <a:buSzPct val="95652"/>
              <a:buFont typeface="Calibri"/>
              <a:buChar char="○"/>
            </a:pPr>
            <a:r>
              <a:rPr lang="en"/>
              <a:t>Resources</a:t>
            </a:r>
          </a:p>
          <a:p>
            <a:pPr rtl="0" lvl="1" indent="-368300" marL="914400">
              <a:spcBef>
                <a:spcPts val="0"/>
              </a:spcBef>
              <a:buClr>
                <a:schemeClr val="dk1"/>
              </a:buClr>
              <a:buSzPct val="95652"/>
              <a:buFont typeface="Calibri"/>
              <a:buChar char="○"/>
            </a:pPr>
            <a:r>
              <a:rPr lang="en"/>
              <a:t>Services</a:t>
            </a:r>
          </a:p>
          <a:p>
            <a:pPr rtl="0" lvl="1" indent="-368300" marL="914400">
              <a:spcBef>
                <a:spcPts val="0"/>
              </a:spcBef>
              <a:buClr>
                <a:schemeClr val="dk1"/>
              </a:buClr>
              <a:buSzPct val="95652"/>
              <a:buFont typeface="Calibri"/>
              <a:buChar char="○"/>
            </a:pPr>
            <a:r>
              <a:rPr lang="en"/>
              <a:t>People</a:t>
            </a:r>
          </a:p>
          <a:p>
            <a:pPr rtl="0" lvl="1" indent="-368300" marL="914400">
              <a:spcBef>
                <a:spcPts val="0"/>
              </a:spcBef>
              <a:buClr>
                <a:schemeClr val="dk1"/>
              </a:buClr>
              <a:buSzPct val="95652"/>
              <a:buFont typeface="Calibri"/>
              <a:buChar char="○"/>
            </a:pPr>
            <a:r>
              <a:rPr lang="en"/>
              <a:t>Topics of interest to libraries</a:t>
            </a:r>
          </a:p>
          <a:p>
            <a:pPr rtl="0" lvl="2" indent="-330200" marL="1371600">
              <a:spcBef>
                <a:spcPts val="0"/>
              </a:spcBef>
              <a:buClr>
                <a:schemeClr val="dk1"/>
              </a:buClr>
              <a:buSzPct val="69565"/>
              <a:buFont typeface="Calibri"/>
              <a:buChar char="■"/>
            </a:pPr>
            <a:r>
              <a:rPr lang="en"/>
              <a:t>Info Lit</a:t>
            </a:r>
          </a:p>
          <a:p>
            <a:pPr rtl="0" lvl="2" indent="-330200" marL="1371600">
              <a:spcBef>
                <a:spcPts val="0"/>
              </a:spcBef>
              <a:buClr>
                <a:schemeClr val="dk1"/>
              </a:buClr>
              <a:buSzPct val="69565"/>
              <a:buFont typeface="Calibri"/>
              <a:buChar char="■"/>
            </a:pPr>
            <a:r>
              <a:rPr lang="en"/>
              <a:t>Scholarly Communication</a:t>
            </a:r>
          </a:p>
          <a:p>
            <a:pPr lvl="2" indent="-330200" marL="1371600">
              <a:spcBef>
                <a:spcPts val="0"/>
              </a:spcBef>
              <a:buClr>
                <a:schemeClr val="dk1"/>
              </a:buClr>
              <a:buSzPct val="69565"/>
              <a:buFont typeface="Calibri"/>
              <a:buChar char="■"/>
            </a:pPr>
            <a:r>
              <a:rPr lang="en"/>
              <a:t>Reading </a:t>
            </a:r>
          </a:p>
        </p:txBody>
      </p:sp>
    </p:spTree>
  </p:cSld>
  <p:clrMapOvr>
    <a:masterClrMapping/>
  </p:clrMapOvr>
  <p:transition>
    <p:fade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7" name="Shape 5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y="509444" x="274319"/>
            <a:ext cy="822900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SMO - How</a:t>
            </a:r>
          </a:p>
        </p:txBody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y="1645924" x="274325"/>
            <a:ext cy="4517400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sz="3000" lang="en"/>
              <a:t>Consistent identity across social media platforms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sz="3000" lang="en"/>
              <a:t>Coordinating the social web with the semantic web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sz="3000" lang="en"/>
              <a:t>Social Media Tagging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Agenda - Day 4</a:t>
            </a:r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y="1485775" x="457200"/>
            <a:ext cy="4640700" cx="82296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indent="-203200" marL="3429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Char char="❖"/>
            </a:pPr>
            <a:r>
              <a:rPr lang="en"/>
              <a:t> Semantic Web SEO</a:t>
            </a:r>
          </a:p>
          <a:p>
            <a:pPr rtl="0" lvl="1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➢"/>
            </a:pPr>
            <a:r>
              <a:rPr lang="en"/>
              <a:t> Using Semantic Web Practices for SEO</a:t>
            </a:r>
          </a:p>
          <a:p>
            <a:pPr rtl="0" lvl="1">
              <a:spcBef>
                <a:spcPts val="0"/>
              </a:spcBef>
              <a:buClr>
                <a:srgbClr val="0B5394"/>
              </a:buClr>
              <a:buSzPct val="56250"/>
              <a:buFont typeface="Calibri"/>
              <a:buChar char="➢"/>
            </a:pPr>
            <a:r>
              <a:rPr lang="en"/>
              <a:t> Web Development Practices and SEO</a:t>
            </a:r>
          </a:p>
          <a:p>
            <a:pPr rtl="0" lvl="0" indent="-203200" marL="3429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Char char="❖"/>
            </a:pPr>
            <a:r>
              <a:rPr lang="en"/>
              <a:t> Social Media Optimization (SMO)</a:t>
            </a:r>
          </a:p>
          <a:p>
            <a:pPr rtl="0" lvl="0" indent="-203200" marL="3429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Char char="❖"/>
            </a:pPr>
            <a:r>
              <a:rPr lang="en"/>
              <a:t> Resources</a:t>
            </a:r>
          </a:p>
          <a:p>
            <a:pPr rtl="0" lvl="0" indent="-203200" marL="342900">
              <a:spcBef>
                <a:spcPts val="0"/>
              </a:spcBef>
              <a:buClr>
                <a:srgbClr val="0B5394"/>
              </a:buClr>
              <a:buSzPct val="75000"/>
              <a:buFont typeface="Calibri"/>
              <a:buChar char="❖"/>
            </a:pPr>
            <a:r>
              <a:rPr lang="en"/>
              <a:t> Questions 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 sz="3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80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300"/>
                                        <p:tgtEl>
                                          <p:spTgt spid="2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3" name="Shape 5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4" name="Shape 514"/>
          <p:cNvSpPr txBox="1"/>
          <p:nvPr>
            <p:ph idx="1" type="body"/>
          </p:nvPr>
        </p:nvSpPr>
        <p:spPr>
          <a:xfrm>
            <a:off y="2743173" x="274350"/>
            <a:ext cy="901500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 indent="0" marL="0">
              <a:spcBef>
                <a:spcPts val="0"/>
              </a:spcBef>
              <a:buNone/>
            </a:pPr>
            <a:r>
              <a:rPr sz="3000" lang="en">
                <a:solidFill>
                  <a:schemeClr val="dk1"/>
                </a:solidFill>
              </a:rPr>
              <a:t>Consistent identity across social media platforms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8" name="Shape 5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19" name="Shape 5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463546" x="0"/>
            <a:ext cy="3930907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24" name="Shape 5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44775" x="1116875"/>
            <a:ext cy="5667300" cx="69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" name="Shape 5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29" name="Shape 52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04050" x="909287"/>
            <a:ext cy="5713526" cx="732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3" name="Shape 5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34" name="Shape 53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78950" x="1487212"/>
            <a:ext cy="5746850" cx="61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8" name="Shape 5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39" name="Shape 5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92024" x="690937"/>
            <a:ext cy="5740500" cx="7762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3" name="Shape 5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44" name="Shape 5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658869" x="0"/>
            <a:ext cy="5279009" cx="914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8" name="Shape 5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49" name="Shape 5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67843" x="0"/>
            <a:ext cy="4225912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3" name="Shape 5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4" name="Shape 554"/>
          <p:cNvSpPr txBox="1"/>
          <p:nvPr>
            <p:ph idx="1" type="body"/>
          </p:nvPr>
        </p:nvSpPr>
        <p:spPr>
          <a:xfrm>
            <a:off y="2586445" x="274350"/>
            <a:ext cy="940800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>
                <a:solidFill>
                  <a:schemeClr val="dk1"/>
                </a:solidFill>
              </a:rPr>
              <a:t>Coordinating the social web with the semantic web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8" name="Shape 5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59" name="Shape 55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88629" x="0"/>
            <a:ext cy="5636592" cx="914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Homework - Day 2</a:t>
            </a:r>
          </a:p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y="1357150" x="457200"/>
            <a:ext cy="45261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0" marL="0">
              <a:spcBef>
                <a:spcPts val="0"/>
              </a:spcBef>
              <a:buNone/>
            </a:pPr>
            <a:r>
              <a:rPr lang="en"/>
              <a:t>Institutional Setup &amp; Identity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u="sng" sz="2600" lang="en">
                <a:solidFill>
                  <a:schemeClr val="hlink"/>
                </a:solidFill>
                <a:hlinkClick r:id="rId3"/>
              </a:rPr>
              <a:t>https://docs.google.com/document/d/1HWVOkPn9UJXLeY3CV14cEPQKQtvgh6yA6T6uXK6-iAw/edit</a:t>
            </a:r>
            <a:r>
              <a:rPr sz="2600" lang="en"/>
              <a:t> 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0" marL="0">
              <a:spcBef>
                <a:spcPts val="0"/>
              </a:spcBef>
              <a:buNone/>
            </a:pPr>
            <a:r>
              <a:rPr lang="en"/>
              <a:t>SEO Course Moodle instance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u="sng" sz="2600" lang="en">
                <a:solidFill>
                  <a:schemeClr val="hlink"/>
                </a:solidFill>
                <a:hlinkClick r:id="rId4"/>
              </a:rPr>
              <a:t>http://www.classes.ala.org/course/view.php?id=537</a:t>
            </a:r>
            <a:r>
              <a:rPr sz="2600"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64" name="Shape 56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46215" x="0"/>
            <a:ext cy="4565569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8" name="Shape 5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9" name="Shape 569"/>
          <p:cNvSpPr txBox="1"/>
          <p:nvPr>
            <p:ph idx="1" type="body"/>
          </p:nvPr>
        </p:nvSpPr>
        <p:spPr>
          <a:xfrm>
            <a:off y="2390495" x="274350"/>
            <a:ext cy="927599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 indent="0" marL="0">
              <a:spcBef>
                <a:spcPts val="0"/>
              </a:spcBef>
              <a:buNone/>
            </a:pPr>
            <a:r>
              <a:rPr sz="3000" lang="en">
                <a:solidFill>
                  <a:schemeClr val="dk1"/>
                </a:solidFill>
              </a:rPr>
              <a:t>Social Media Tagging</a:t>
            </a:r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3" name="Shape 5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4" name="Shape 574"/>
          <p:cNvSpPr txBox="1"/>
          <p:nvPr>
            <p:ph idx="1" type="body"/>
          </p:nvPr>
        </p:nvSpPr>
        <p:spPr>
          <a:xfrm>
            <a:off y="1593825" x="274325"/>
            <a:ext cy="3971099" cx="8595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0" marL="457200">
              <a:lnSpc>
                <a:spcPct val="114285"/>
              </a:lnSpc>
              <a:spcBef>
                <a:spcPts val="2300"/>
              </a:spcBef>
              <a:spcAft>
                <a:spcPts val="800"/>
              </a:spcAft>
              <a:buNone/>
            </a:pPr>
            <a:r>
              <a:rPr b="1" sz="3600" lang="en">
                <a:solidFill>
                  <a:schemeClr val="dk1"/>
                </a:solidFill>
              </a:rPr>
              <a:t>Gearing Up Your Sites for Sharing with Twitter &amp; Facebook Meta Tags</a:t>
            </a:r>
          </a:p>
          <a:p>
            <a:pPr rtl="0" lvl="0" indent="0" marL="0">
              <a:lnSpc>
                <a:spcPct val="114285"/>
              </a:lnSpc>
              <a:spcBef>
                <a:spcPts val="2300"/>
              </a:spcBef>
              <a:spcAft>
                <a:spcPts val="8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sz="3000" lang="en">
                <a:solidFill>
                  <a:schemeClr val="dk1"/>
                </a:solidFill>
              </a:rPr>
              <a:t>		http://acrl.ala.org/techconnect/?p=4062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8" name="Shape 5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79" name="Shape 5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17050" x="692425"/>
            <a:ext cy="5687924" cx="75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3" name="Shape 5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84" name="Shape 5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06174" x="0"/>
            <a:ext cy="5653750" cx="914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8" name="Shape 5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89" name="Shape 5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04325" x="2132400"/>
            <a:ext cy="5731875" cx="45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3" name="Shape 5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94" name="Shape 59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04525" x="2125200"/>
            <a:ext cy="5710298" cx="439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8" name="Shape 5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99" name="Shape 59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47174" x="1644962"/>
            <a:ext cy="5642098" cx="585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3" name="Shape 6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04" name="Shape 60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878857" x="0"/>
            <a:ext cy="2669534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8" name="Shape 6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9" name="Shape 609"/>
          <p:cNvSpPr txBox="1"/>
          <p:nvPr>
            <p:ph type="ctrTitle"/>
          </p:nvPr>
        </p:nvSpPr>
        <p:spPr>
          <a:xfrm>
            <a:off y="2043325" x="685800"/>
            <a:ext cy="1470000" cx="77724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y="366348" x="457200"/>
            <a:ext cy="963600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Homework - Day 3</a:t>
            </a:r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y="1485775" x="457200"/>
            <a:ext cy="4640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indent="0" marL="0">
              <a:spcBef>
                <a:spcPts val="0"/>
              </a:spcBef>
              <a:buNone/>
            </a:pPr>
            <a:r>
              <a:rPr lang="en"/>
              <a:t>Semantically Clarify Your Library &amp; Define Your Site Index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u="sng" sz="2400" lang="en">
                <a:solidFill>
                  <a:schemeClr val="hlink"/>
                </a:solidFill>
                <a:hlinkClick r:id="rId3"/>
              </a:rPr>
              <a:t>https://docs.google.com/document/d/1wJqe5h6aS-Fc4KGBOaJSTpcMw3_GvjncitjujNFEgQ8/edit?usp=sharing</a:t>
            </a:r>
            <a:r>
              <a:rPr sz="2400" lang="en"/>
              <a:t> 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0" marL="0">
              <a:spcBef>
                <a:spcPts val="0"/>
              </a:spcBef>
              <a:buNone/>
            </a:pPr>
            <a:r>
              <a:rPr lang="en"/>
              <a:t>SEO Course Moodle instance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u="sng" sz="2400" lang="en">
                <a:solidFill>
                  <a:schemeClr val="hlink"/>
                </a:solidFill>
                <a:hlinkClick r:id="rId4"/>
              </a:rPr>
              <a:t>http://www.classes.ala.org/course/view.php?id=537</a:t>
            </a:r>
            <a:r>
              <a:rPr sz="2400"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3" name="Shape 6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4" name="Shape 614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4400" lang="en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Themes discovered</a:t>
            </a:r>
          </a:p>
        </p:txBody>
      </p:sp>
      <p:sp>
        <p:nvSpPr>
          <p:cNvPr id="615" name="Shape 615"/>
          <p:cNvSpPr txBox="1"/>
          <p:nvPr>
            <p:ph idx="1" type="body"/>
          </p:nvPr>
        </p:nvSpPr>
        <p:spPr>
          <a:xfrm>
            <a:off y="1600200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0" marL="20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Traditional SEO is an afterthought</a:t>
            </a:r>
          </a:p>
          <a:p>
            <a:pPr algn="l" rtl="0" lvl="0" marR="0" indent="0" marL="2032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Librarians </a:t>
            </a:r>
            <a:r>
              <a:rPr sz="2800" lang="en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need to think bigger</a:t>
            </a: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re potential traffic</a:t>
            </a:r>
          </a:p>
          <a:p>
            <a:pPr algn="l" rtl="0" lvl="0" marR="0" indent="0" marL="2032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Organizational communication </a:t>
            </a:r>
            <a:r>
              <a:rPr sz="2800" lang="en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can be improved</a:t>
            </a:r>
          </a:p>
          <a:p>
            <a:pPr algn="l" rtl="0" lvl="0" marR="0" indent="0" marL="2032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Data in repositories often messy</a:t>
            </a:r>
          </a:p>
          <a:p>
            <a:pPr algn="l" rtl="0" lvl="0" marR="0" indent="0" marL="2032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Analytics usually poorly implemented</a:t>
            </a:r>
          </a:p>
          <a:p>
            <a:pPr algn="l" rtl="0" lvl="0" marR="0" indent="0" marL="2032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Vendors slow to catch on to SEO problems</a:t>
            </a:r>
          </a:p>
          <a:p>
            <a:pPr algn="l" rtl="0" lvl="0" marR="0" indent="0" marL="2032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Library software lacking for semantic web SEO</a:t>
            </a:r>
          </a:p>
          <a:p>
            <a:pPr algn="l" rtl="0" lvl="0" marR="0" indent="0" marL="2032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25000"/>
              <a:buFont typeface="Calibri"/>
              <a:buNone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Libraries fail to establish semantic identities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/>
                                        <p:tgtEl>
                                          <p:spTgt spid="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0" name="Shape 6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1" name="Shape 621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strike="noStrike" u="none" b="0" cap="none" baseline="0" sz="4000" lang="en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New Knowledge Work = New Services</a:t>
            </a:r>
          </a:p>
        </p:txBody>
      </p:sp>
      <p:sp>
        <p:nvSpPr>
          <p:cNvPr id="622" name="Shape 622"/>
          <p:cNvSpPr txBox="1"/>
          <p:nvPr>
            <p:ph idx="1" type="body"/>
          </p:nvPr>
        </p:nvSpPr>
        <p:spPr>
          <a:xfrm>
            <a:off y="1486016" x="457200"/>
            <a:ext cy="45261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13970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87500"/>
              <a:buFont typeface="Calibri"/>
              <a:buChar char="❖"/>
            </a:pPr>
            <a:r>
              <a:rPr strike="noStrike" u="none" b="0" cap="none" baseline="0" sz="32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Everyone struggles with these issues</a:t>
            </a:r>
          </a:p>
          <a:p>
            <a:pPr algn="l" rtl="0" lvl="1" marR="0" indent="-107950" marL="74295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C4587"/>
              </a:buClr>
              <a:buSzPct val="85714"/>
              <a:buFont typeface="Calibri"/>
              <a:buChar char="●"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University, colleges, departments, centers, etc.</a:t>
            </a:r>
          </a:p>
          <a:p>
            <a:pPr algn="l" rtl="0" lvl="1" marR="0" indent="-107950" marL="74295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C4587"/>
              </a:buClr>
              <a:buSzPct val="85714"/>
              <a:buFont typeface="Calibri"/>
              <a:buChar char="●"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Theory: SEO increases citations/university rankings</a:t>
            </a:r>
          </a:p>
          <a:p>
            <a:pPr algn="l" rtl="0" lvl="0" marR="0" indent="-1397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C4587"/>
              </a:buClr>
              <a:buSzPct val="87500"/>
              <a:buFont typeface="Calibri"/>
              <a:buChar char="❖"/>
            </a:pPr>
            <a:r>
              <a:rPr strike="noStrike" u="none" b="0" cap="none" baseline="0" sz="32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Develop a team</a:t>
            </a:r>
          </a:p>
          <a:p>
            <a:pPr algn="l" rtl="0" lvl="1" marR="0" indent="-107950" marL="74295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C4587"/>
              </a:buClr>
              <a:buSzPct val="85714"/>
              <a:buFont typeface="Calibri"/>
              <a:buChar char="●"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SEO skills</a:t>
            </a:r>
          </a:p>
          <a:p>
            <a:pPr algn="l" rtl="0" lvl="1" marR="0" indent="-107950" marL="74295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C4587"/>
              </a:buClr>
              <a:buSzPct val="85714"/>
              <a:buFont typeface="Calibri"/>
              <a:buChar char="●"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Repeatable processes</a:t>
            </a:r>
          </a:p>
          <a:p>
            <a:pPr algn="l" rtl="0" lvl="1" marR="0" indent="-107950" marL="74295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C4587"/>
              </a:buClr>
              <a:buSzPct val="85714"/>
              <a:buFont typeface="Calibri"/>
              <a:buChar char="●"/>
            </a:pP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Show value to users, </a:t>
            </a:r>
            <a:r>
              <a:rPr sz="2800" lang="en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stakeholders, and </a:t>
            </a:r>
            <a:r>
              <a:rPr strike="noStrike" u="none" b="0" cap="none" baseline="0" sz="2800" lang="en" i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potential customers</a:t>
            </a:r>
          </a:p>
          <a:p>
            <a:pPr algn="l" rtl="0" lvl="1" marR="0" indent="44449" marL="74295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C4587"/>
              </a:buClr>
              <a:buFont typeface="Calibri"/>
              <a:buNone/>
            </a:pPr>
            <a:r>
              <a:t/>
            </a:r>
            <a:endParaRPr strike="noStrike" u="none" b="0" cap="none" baseline="0" sz="2800" i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0" name="Shape 280"/>
          <p:cNvSpPr txBox="1"/>
          <p:nvPr>
            <p:ph idx="1" type="body"/>
          </p:nvPr>
        </p:nvSpPr>
        <p:spPr>
          <a:xfrm>
            <a:off y="1219200" x="457200"/>
            <a:ext cy="45261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06400" marL="457200">
              <a:spcBef>
                <a:spcPts val="0"/>
              </a:spcBef>
              <a:buClr>
                <a:srgbClr val="1C4587"/>
              </a:buClr>
              <a:buSzPct val="87500"/>
              <a:buFont typeface="Calibri"/>
              <a:buAutoNum type="arabicPeriod"/>
            </a:pPr>
            <a:r>
              <a:rPr lang="en"/>
              <a:t>Institutionalize SEO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Strategic Plan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Accurate Measurement Tools</a:t>
            </a:r>
          </a:p>
          <a:p>
            <a:pPr rtl="0" lvl="0" indent="-406400" marL="457200">
              <a:spcBef>
                <a:spcPts val="0"/>
              </a:spcBef>
              <a:buClr>
                <a:srgbClr val="1C4587"/>
              </a:buClr>
              <a:buSzPct val="87500"/>
              <a:buFont typeface="Calibri"/>
              <a:buAutoNum type="arabicPeriod"/>
            </a:pPr>
            <a:r>
              <a:rPr lang="en"/>
              <a:t>Traditional SEO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Get Indexed = Index Ratio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Get Visible = Search Engine Results Page (SERP)</a:t>
            </a:r>
          </a:p>
          <a:p>
            <a:pPr rtl="0" lvl="0" indent="-406400" marL="457200">
              <a:spcBef>
                <a:spcPts val="0"/>
              </a:spcBef>
              <a:buClr>
                <a:srgbClr val="1C4587"/>
              </a:buClr>
              <a:buSzPct val="87500"/>
              <a:buFont typeface="Calibri"/>
              <a:buAutoNum type="arabicPeriod"/>
            </a:pPr>
            <a:r>
              <a:rPr lang="en"/>
              <a:t>Semantic SEO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Get Relevant = Click Through Ratios (CTR)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Metadata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Linked Open Data (LOD)</a:t>
            </a:r>
          </a:p>
          <a:p>
            <a:pPr rtl="0" lvl="1" indent="-355600" marL="914400">
              <a:spcBef>
                <a:spcPts val="0"/>
              </a:spcBef>
              <a:buClr>
                <a:srgbClr val="3D85C6"/>
              </a:buClr>
              <a:buSzPct val="76923"/>
              <a:buFont typeface="Calibri"/>
              <a:buChar char="◆"/>
            </a:pPr>
            <a:r>
              <a:rPr sz="2600" lang="en"/>
              <a:t>Schema.org</a:t>
            </a:r>
          </a:p>
        </p:txBody>
      </p:sp>
      <p:sp>
        <p:nvSpPr>
          <p:cNvPr id="281" name="Shape 281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Recommendations &amp; Priorities</a:t>
            </a:r>
          </a:p>
        </p:txBody>
      </p:sp>
      <p:sp>
        <p:nvSpPr>
          <p:cNvPr id="282" name="Shape 282"/>
          <p:cNvSpPr/>
          <p:nvPr/>
        </p:nvSpPr>
        <p:spPr>
          <a:xfrm>
            <a:off y="4017525" x="0"/>
            <a:ext cy="432599" cx="8508300"/>
          </a:xfrm>
          <a:prstGeom prst="flowChartAlternateProcess">
            <a:avLst/>
          </a:prstGeom>
          <a:noFill/>
          <a:ln w="76200" cap="flat">
            <a:solidFill>
              <a:srgbClr val="E69138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6" name="Shape 2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y="274648" x="457200"/>
            <a:ext cy="989699" cx="8229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800" lang="en"/>
              <a:t>Linked Open Data cloud diagram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64375" x="1071500"/>
            <a:ext cy="4859724" cx="720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092750" x="2204400"/>
            <a:ext cy="3134425" cx="504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23" fill="hold" presetSubtype="16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y="274319" x="274319"/>
            <a:ext cy="891599" cx="86640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spcBef>
                <a:spcPts val="0"/>
              </a:spcBef>
              <a:buNone/>
            </a:pPr>
            <a:r>
              <a:rPr sz="4300" lang="en">
                <a:solidFill>
                  <a:srgbClr val="1C4587"/>
                </a:solidFill>
              </a:rPr>
              <a:t>What is Linked Open Data?</a:t>
            </a:r>
          </a:p>
        </p:txBody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y="1367977" x="273869"/>
            <a:ext cy="4464990" cx="846936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44450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ct val="100000"/>
              <a:buFont typeface="Calibri"/>
              <a:buChar char="●"/>
            </a:pPr>
            <a:r>
              <a:rPr sz="3400" lang="en">
                <a:solidFill>
                  <a:srgbClr val="1C4587"/>
                </a:solidFill>
              </a:rPr>
              <a:t>Practice of </a:t>
            </a:r>
            <a:r>
              <a:rPr sz="3400" lang="en">
                <a:solidFill>
                  <a:srgbClr val="1C4587"/>
                </a:solidFill>
              </a:rPr>
              <a:t>publishing structured, machine actionable data</a:t>
            </a:r>
            <a:r>
              <a:rPr sz="3400" lang="en">
                <a:solidFill>
                  <a:srgbClr val="1C4587"/>
                </a:solidFill>
              </a:rPr>
              <a:t> with an open license for sharing and reuse.</a:t>
            </a:r>
          </a:p>
          <a:p>
            <a:pPr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MSU Light - Master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MSU Light - Master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SU Light - Master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SU Light - Master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