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77" r:id="rId3"/>
    <p:sldMasterId id="2147483678" r:id="rId4"/>
    <p:sldMasterId id="2147483679" r:id="rId5"/>
    <p:sldMasterId id="214748368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</p:sldIdLst>
  <p:sldSz cy="5143500" cx="9144000"/>
  <p:notesSz cx="6858000" cy="9144000"/>
  <p:embeddedFontLst>
    <p:embeddedFont>
      <p:font typeface="Proxima Nova"/>
      <p:regular r:id="rId73"/>
      <p:bold r:id="rId74"/>
      <p:italic r:id="rId75"/>
      <p:boldItalic r:id="rId76"/>
    </p:embeddedFont>
    <p:embeddedFont>
      <p:font typeface="Lato"/>
      <p:regular r:id="rId77"/>
      <p:bold r:id="rId78"/>
      <p:italic r:id="rId79"/>
      <p:boldItalic r:id="rId80"/>
    </p:embeddedFont>
  </p:embeddedFontLst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80" Type="http://schemas.openxmlformats.org/officeDocument/2006/relationships/font" Target="fonts/Lato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font" Target="fonts/ProximaNova-regular.fntdata"/><Relationship Id="rId72" Type="http://schemas.openxmlformats.org/officeDocument/2006/relationships/slide" Target="slides/slide65.xml"/><Relationship Id="rId31" Type="http://schemas.openxmlformats.org/officeDocument/2006/relationships/slide" Target="slides/slide24.xml"/><Relationship Id="rId75" Type="http://schemas.openxmlformats.org/officeDocument/2006/relationships/font" Target="fonts/ProximaNova-italic.fntdata"/><Relationship Id="rId30" Type="http://schemas.openxmlformats.org/officeDocument/2006/relationships/slide" Target="slides/slide23.xml"/><Relationship Id="rId74" Type="http://schemas.openxmlformats.org/officeDocument/2006/relationships/font" Target="fonts/ProximaNova-bold.fntdata"/><Relationship Id="rId33" Type="http://schemas.openxmlformats.org/officeDocument/2006/relationships/slide" Target="slides/slide26.xml"/><Relationship Id="rId77" Type="http://schemas.openxmlformats.org/officeDocument/2006/relationships/font" Target="fonts/Lato-regular.fntdata"/><Relationship Id="rId32" Type="http://schemas.openxmlformats.org/officeDocument/2006/relationships/slide" Target="slides/slide25.xml"/><Relationship Id="rId76" Type="http://schemas.openxmlformats.org/officeDocument/2006/relationships/font" Target="fonts/ProximaNova-boldItalic.fntdata"/><Relationship Id="rId35" Type="http://schemas.openxmlformats.org/officeDocument/2006/relationships/slide" Target="slides/slide28.xml"/><Relationship Id="rId79" Type="http://schemas.openxmlformats.org/officeDocument/2006/relationships/font" Target="fonts/Lato-italic.fntdata"/><Relationship Id="rId34" Type="http://schemas.openxmlformats.org/officeDocument/2006/relationships/slide" Target="slides/slide27.xml"/><Relationship Id="rId78" Type="http://schemas.openxmlformats.org/officeDocument/2006/relationships/font" Target="fonts/Lato-bold.fntdata"/><Relationship Id="rId71" Type="http://schemas.openxmlformats.org/officeDocument/2006/relationships/slide" Target="slides/slide64.xml"/><Relationship Id="rId70" Type="http://schemas.openxmlformats.org/officeDocument/2006/relationships/slide" Target="slides/slide63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20" Type="http://schemas.openxmlformats.org/officeDocument/2006/relationships/slide" Target="slides/slide13.xml"/><Relationship Id="rId64" Type="http://schemas.openxmlformats.org/officeDocument/2006/relationships/slide" Target="slides/slide57.xml"/><Relationship Id="rId63" Type="http://schemas.openxmlformats.org/officeDocument/2006/relationships/slide" Target="slides/slide56.xml"/><Relationship Id="rId22" Type="http://schemas.openxmlformats.org/officeDocument/2006/relationships/slide" Target="slides/slide15.xml"/><Relationship Id="rId66" Type="http://schemas.openxmlformats.org/officeDocument/2006/relationships/slide" Target="slides/slide59.xml"/><Relationship Id="rId21" Type="http://schemas.openxmlformats.org/officeDocument/2006/relationships/slide" Target="slides/slide14.xml"/><Relationship Id="rId65" Type="http://schemas.openxmlformats.org/officeDocument/2006/relationships/slide" Target="slides/slide58.xml"/><Relationship Id="rId24" Type="http://schemas.openxmlformats.org/officeDocument/2006/relationships/slide" Target="slides/slide17.xml"/><Relationship Id="rId68" Type="http://schemas.openxmlformats.org/officeDocument/2006/relationships/slide" Target="slides/slide61.xml"/><Relationship Id="rId23" Type="http://schemas.openxmlformats.org/officeDocument/2006/relationships/slide" Target="slides/slide16.xml"/><Relationship Id="rId67" Type="http://schemas.openxmlformats.org/officeDocument/2006/relationships/slide" Target="slides/slide60.xml"/><Relationship Id="rId60" Type="http://schemas.openxmlformats.org/officeDocument/2006/relationships/slide" Target="slides/slide53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slide" Target="slides/slide6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slide" Target="slides/slide50.xml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15" Type="http://schemas.openxmlformats.org/officeDocument/2006/relationships/slide" Target="slides/slide8.xml"/><Relationship Id="rId59" Type="http://schemas.openxmlformats.org/officeDocument/2006/relationships/slide" Target="slides/slide52.xml"/><Relationship Id="rId14" Type="http://schemas.openxmlformats.org/officeDocument/2006/relationships/slide" Target="slides/slide7.xml"/><Relationship Id="rId58" Type="http://schemas.openxmlformats.org/officeDocument/2006/relationships/slide" Target="slides/slide5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evelopers.google.com/webmasters/structured-data/testing-tool/" TargetMode="Externa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idx="2" type="sldImg"/>
          </p:nvPr>
        </p:nvSpPr>
        <p:spPr>
          <a:xfrm>
            <a:off x="381162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8" name="Shape 4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We are from Montana State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idx="2" type="sldImg"/>
          </p:nvPr>
        </p:nvSpPr>
        <p:spPr>
          <a:xfrm>
            <a:off x="381175" y="685800"/>
            <a:ext cx="609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9" name="Shape 16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/>
          <p:nvPr>
            <p:ph idx="1" type="body"/>
          </p:nvPr>
        </p:nvSpPr>
        <p:spPr>
          <a:xfrm>
            <a:off x="658350" y="4104494"/>
            <a:ext cx="5266934" cy="3888472"/>
          </a:xfrm>
          <a:prstGeom prst="rect">
            <a:avLst/>
          </a:prstGeom>
        </p:spPr>
        <p:txBody>
          <a:bodyPr anchorCtr="0" anchor="ctr" bIns="82275" lIns="82275" rIns="82275" tIns="8227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5" name="Shape 175"/>
          <p:cNvSpPr/>
          <p:nvPr>
            <p:ph idx="2" type="sldImg"/>
          </p:nvPr>
        </p:nvSpPr>
        <p:spPr>
          <a:xfrm>
            <a:off x="365928" y="648067"/>
            <a:ext cx="5852429" cy="324040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idx="2" type="sldImg"/>
          </p:nvPr>
        </p:nvSpPr>
        <p:spPr>
          <a:xfrm>
            <a:off x="381175" y="685800"/>
            <a:ext cx="609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2" name="Shape 18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idx="2" type="sldImg"/>
          </p:nvPr>
        </p:nvSpPr>
        <p:spPr>
          <a:xfrm>
            <a:off x="381175" y="685800"/>
            <a:ext cx="609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0" name="Shape 20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idx="2" type="sldImg"/>
          </p:nvPr>
        </p:nvSpPr>
        <p:spPr>
          <a:xfrm>
            <a:off x="381175" y="685800"/>
            <a:ext cx="609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5" name="Shape 20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>
            <p:ph idx="2" type="sldImg"/>
          </p:nvPr>
        </p:nvSpPr>
        <p:spPr>
          <a:xfrm>
            <a:off x="381175" y="685800"/>
            <a:ext cx="609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0" name="Shape 21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>
            <p:ph idx="2" type="sldImg"/>
          </p:nvPr>
        </p:nvSpPr>
        <p:spPr>
          <a:xfrm>
            <a:off x="381175" y="685800"/>
            <a:ext cx="609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5" name="Shape 21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idx="2" type="sldImg"/>
          </p:nvPr>
        </p:nvSpPr>
        <p:spPr>
          <a:xfrm>
            <a:off x="381175" y="685800"/>
            <a:ext cx="609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0" name="Shape 22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>
            <p:ph idx="2" type="sldImg"/>
          </p:nvPr>
        </p:nvSpPr>
        <p:spPr>
          <a:xfrm>
            <a:off x="381162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5" name="Shape 5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We are from Montana State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idx="2" type="sldImg"/>
          </p:nvPr>
        </p:nvSpPr>
        <p:spPr>
          <a:xfrm>
            <a:off x="381175" y="685800"/>
            <a:ext cx="609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5" name="Shape 2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0" name="Shape 23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6" name="Shape 23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>
            <p:ph idx="2" type="sldImg"/>
          </p:nvPr>
        </p:nvSpPr>
        <p:spPr>
          <a:xfrm>
            <a:off x="381175" y="685800"/>
            <a:ext cx="609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2" name="Shape 24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7" name="Shape 24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3" name="Shape 25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9" name="Shape 2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5" name="Shape 2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1" name="Shape 27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6" name="Shape 27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>
            <p:ph idx="1" type="body"/>
          </p:nvPr>
        </p:nvSpPr>
        <p:spPr>
          <a:xfrm>
            <a:off x="617220" y="3909060"/>
            <a:ext cx="4937759" cy="3703320"/>
          </a:xfrm>
          <a:prstGeom prst="rect">
            <a:avLst/>
          </a:prstGeom>
        </p:spPr>
        <p:txBody>
          <a:bodyPr anchorCtr="0" anchor="ctr" bIns="82275" lIns="82275" rIns="82275" tIns="8227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8" name="Shape 88"/>
          <p:cNvSpPr/>
          <p:nvPr>
            <p:ph idx="2" type="sldImg"/>
          </p:nvPr>
        </p:nvSpPr>
        <p:spPr>
          <a:xfrm>
            <a:off x="343068" y="617220"/>
            <a:ext cx="548667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2" name="Shape 28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7" name="Shape 28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92" name="Shape 29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97" name="Shape 29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https://developers.google.com/webmasters/structured-data/testing-tool/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3" name="Shape 30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8" name="Shape 30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3" name="Shape 31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8" name="Shape 31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4" name="Shape 32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9" name="Shape 32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http://library24.library.cornell.edu:8280/luna/servlet/detail/CORNELL~9~1~78423~3615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/>
          <p:nvPr>
            <p:ph idx="2" type="sldImg"/>
          </p:nvPr>
        </p:nvSpPr>
        <p:spPr>
          <a:xfrm>
            <a:off x="381175" y="685800"/>
            <a:ext cx="609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4" name="Shape 33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/>
          <p:nvPr>
            <p:ph idx="2" type="sldImg"/>
          </p:nvPr>
        </p:nvSpPr>
        <p:spPr>
          <a:xfrm>
            <a:off x="381175" y="685800"/>
            <a:ext cx="609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0" name="Shape 34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/>
          <p:nvPr>
            <p:ph idx="2" type="sldImg"/>
          </p:nvPr>
        </p:nvSpPr>
        <p:spPr>
          <a:xfrm>
            <a:off x="381175" y="685800"/>
            <a:ext cx="609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5" name="Shape 34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- GA allows us to see how people are moving through the book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- we can see how they interact with each page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50" name="Shape 35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/>
          <p:nvPr>
            <p:ph idx="2" type="sldImg"/>
          </p:nvPr>
        </p:nvSpPr>
        <p:spPr>
          <a:xfrm>
            <a:off x="381175" y="685800"/>
            <a:ext cx="609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55" name="Shape 35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/>
          <p:nvPr>
            <p:ph idx="2" type="sldImg"/>
          </p:nvPr>
        </p:nvSpPr>
        <p:spPr>
          <a:xfrm>
            <a:off x="381175" y="685800"/>
            <a:ext cx="609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60" name="Shape 36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/>
          <p:nvPr>
            <p:ph idx="2" type="sldImg"/>
          </p:nvPr>
        </p:nvSpPr>
        <p:spPr>
          <a:xfrm>
            <a:off x="381175" y="685800"/>
            <a:ext cx="609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65" name="Shape 3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70" name="Shape 37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76" name="Shape 37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r>
              <a:rPr lang="en"/>
              <a:t>http://shelf.lib.montana.edu/home-cooking-history-409/api.php?type=book&amp;id=1&amp;num=1&amp;format=json</a:t>
            </a:r>
          </a:p>
          <a:p>
            <a:pPr lvl="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r>
              <a:rPr lang="en"/>
              <a:t>http://shelf.lib.montana.edu/home-cooking-history-409/api.php?type=recipe&amp;id=1&amp;num=1&amp;format=xml</a:t>
            </a:r>
          </a:p>
          <a:p>
            <a:pPr lvl="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r>
              <a:rPr lang="en"/>
              <a:t>http://shelf.lib.montana.edu/home-cooking-history-409/api.php?type=search&amp;q=lauren&amp;num=10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84" name="Shape 38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9" name="Shape 11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89" name="Shape 38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94" name="Shape 39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99" name="Shape 39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04" name="Shape 40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- harness the HTTP and the URL: </a:t>
            </a:r>
            <a:r>
              <a:rPr lang="en" sz="1000">
                <a:highlight>
                  <a:srgbClr val="FFFFFF"/>
                </a:highlight>
              </a:rPr>
              <a:t>one of the design purposes of the Web is to allow authors to link to any published document on another site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000">
                <a:highlight>
                  <a:srgbClr val="FFFFFF"/>
                </a:highlight>
              </a:rPr>
              <a:t>- share individual pages 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10" name="Shape 41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The book in a browser is networked and therefore findable and shareable 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16" name="Shape 41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/>
          <p:nvPr>
            <p:ph idx="2" type="sldImg"/>
          </p:nvPr>
        </p:nvSpPr>
        <p:spPr>
          <a:xfrm>
            <a:off x="380999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22" name="Shape 42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2275" lIns="82275" rIns="82275" tIns="8227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/>
          <p:nvPr>
            <p:ph idx="2" type="sldImg"/>
          </p:nvPr>
        </p:nvSpPr>
        <p:spPr>
          <a:xfrm>
            <a:off x="380999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27" name="Shape 42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2275" lIns="82275" rIns="82275" tIns="8227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32" name="Shape 43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37" name="Shape 43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5" name="Shape 14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42" name="Shape 44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47" name="Shape 44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Connected, Shareable 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>
            <p:ph idx="2" type="sldImg"/>
          </p:nvPr>
        </p:nvSpPr>
        <p:spPr>
          <a:xfrm>
            <a:off x="381175" y="685800"/>
            <a:ext cx="609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54" name="Shape 45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http://www.kickstarter.com/projects/1371597318/the-peoples-e-book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60" name="Shape 46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http://www.kickstarter.com/projects/1371597318/the-peoples-e-book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 txBox="1"/>
          <p:nvPr>
            <p:ph idx="1" type="body"/>
          </p:nvPr>
        </p:nvSpPr>
        <p:spPr>
          <a:xfrm>
            <a:off x="658350" y="4104494"/>
            <a:ext cx="5266890" cy="3888540"/>
          </a:xfrm>
          <a:prstGeom prst="rect">
            <a:avLst/>
          </a:prstGeom>
        </p:spPr>
        <p:txBody>
          <a:bodyPr anchorCtr="0" anchor="ctr" bIns="82275" lIns="82275" rIns="82275" tIns="8227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1300"/>
          </a:p>
        </p:txBody>
      </p:sp>
      <p:sp>
        <p:nvSpPr>
          <p:cNvPr id="466" name="Shape 466"/>
          <p:cNvSpPr/>
          <p:nvPr>
            <p:ph idx="2" type="sldImg"/>
          </p:nvPr>
        </p:nvSpPr>
        <p:spPr>
          <a:xfrm>
            <a:off x="365917" y="648067"/>
            <a:ext cx="5852519" cy="324053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/>
          <p:nvPr>
            <p:ph idx="2" type="sldImg"/>
          </p:nvPr>
        </p:nvSpPr>
        <p:spPr>
          <a:xfrm>
            <a:off x="381162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73" name="Shape 47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It’s as easy to access a book page as it is a web page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6" name="Shape 15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It’s as easy to access a book page as it is a web page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0.jpg"/><Relationship Id="rId3" Type="http://schemas.openxmlformats.org/officeDocument/2006/relationships/image" Target="../media/image06.png"/><Relationship Id="rId4" Type="http://schemas.openxmlformats.org/officeDocument/2006/relationships/image" Target="../media/image02.png"/><Relationship Id="rId5" Type="http://schemas.openxmlformats.org/officeDocument/2006/relationships/image" Target="../media/image0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hape 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79289" y="381159"/>
            <a:ext cx="1085512" cy="49381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2"/>
          <p:cNvSpPr txBox="1"/>
          <p:nvPr>
            <p:ph type="ctrTitle"/>
          </p:nvPr>
        </p:nvSpPr>
        <p:spPr>
          <a:xfrm>
            <a:off x="384775" y="1108375"/>
            <a:ext cx="6475800" cy="8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buClr>
                <a:srgbClr val="002868"/>
              </a:buClr>
              <a:buSzPct val="100000"/>
              <a:buNone/>
              <a:defRPr sz="3800">
                <a:solidFill>
                  <a:srgbClr val="002868"/>
                </a:solidFill>
              </a:defRPr>
            </a:lvl1pPr>
            <a:lvl2pPr indent="0" marL="0" marR="0" rtl="0" algn="ctr">
              <a:spcBef>
                <a:spcPts val="0"/>
              </a:spcBef>
              <a:buClr>
                <a:srgbClr val="002868"/>
              </a:buClr>
              <a:buSzPct val="100000"/>
              <a:defRPr sz="3800">
                <a:solidFill>
                  <a:srgbClr val="002868"/>
                </a:solidFill>
              </a:defRPr>
            </a:lvl2pPr>
            <a:lvl3pPr indent="0" marL="0" marR="0" rtl="0" algn="ctr">
              <a:spcBef>
                <a:spcPts val="0"/>
              </a:spcBef>
              <a:buClr>
                <a:srgbClr val="002868"/>
              </a:buClr>
              <a:buSzPct val="100000"/>
              <a:defRPr sz="3800">
                <a:solidFill>
                  <a:srgbClr val="002868"/>
                </a:solidFill>
              </a:defRPr>
            </a:lvl3pPr>
            <a:lvl4pPr indent="0" marL="0" marR="0" rtl="0" algn="ctr">
              <a:spcBef>
                <a:spcPts val="0"/>
              </a:spcBef>
              <a:buClr>
                <a:srgbClr val="002868"/>
              </a:buClr>
              <a:buSzPct val="100000"/>
              <a:defRPr sz="3800">
                <a:solidFill>
                  <a:srgbClr val="002868"/>
                </a:solidFill>
              </a:defRPr>
            </a:lvl4pPr>
            <a:lvl5pPr indent="0" marL="0" marR="0" rtl="0" algn="ctr">
              <a:spcBef>
                <a:spcPts val="0"/>
              </a:spcBef>
              <a:buClr>
                <a:srgbClr val="002868"/>
              </a:buClr>
              <a:buSzPct val="100000"/>
              <a:defRPr sz="3800">
                <a:solidFill>
                  <a:srgbClr val="002868"/>
                </a:solidFill>
              </a:defRPr>
            </a:lvl5pPr>
            <a:lvl6pPr indent="0" marL="0" marR="0" rtl="0" algn="ctr">
              <a:spcBef>
                <a:spcPts val="0"/>
              </a:spcBef>
              <a:buClr>
                <a:srgbClr val="002868"/>
              </a:buClr>
              <a:buSzPct val="100000"/>
              <a:defRPr sz="3800">
                <a:solidFill>
                  <a:srgbClr val="002868"/>
                </a:solidFill>
              </a:defRPr>
            </a:lvl6pPr>
            <a:lvl7pPr indent="0" marL="0" marR="0" rtl="0" algn="ctr">
              <a:spcBef>
                <a:spcPts val="0"/>
              </a:spcBef>
              <a:buClr>
                <a:srgbClr val="002868"/>
              </a:buClr>
              <a:buSzPct val="100000"/>
              <a:defRPr sz="3800">
                <a:solidFill>
                  <a:srgbClr val="002868"/>
                </a:solidFill>
              </a:defRPr>
            </a:lvl7pPr>
            <a:lvl8pPr indent="0" marL="0" marR="0" rtl="0" algn="ctr">
              <a:spcBef>
                <a:spcPts val="0"/>
              </a:spcBef>
              <a:buClr>
                <a:srgbClr val="002868"/>
              </a:buClr>
              <a:buSzPct val="100000"/>
              <a:defRPr sz="3800">
                <a:solidFill>
                  <a:srgbClr val="002868"/>
                </a:solidFill>
              </a:defRPr>
            </a:lvl8pPr>
            <a:lvl9pPr indent="0" marL="0" marR="0" rtl="0" algn="ctr">
              <a:spcBef>
                <a:spcPts val="0"/>
              </a:spcBef>
              <a:buClr>
                <a:srgbClr val="002868"/>
              </a:buClr>
              <a:buSzPct val="100000"/>
              <a:defRPr sz="3800">
                <a:solidFill>
                  <a:srgbClr val="002868"/>
                </a:solidFill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1097100" y="2699725"/>
            <a:ext cx="6949800" cy="1314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  <a:buNone/>
              <a:defRPr sz="3000"/>
            </a:lvl1pPr>
            <a:lvl2pPr indent="0" marL="457200" marR="0" rtl="0" algn="ctr">
              <a:spcBef>
                <a:spcPts val="560"/>
              </a:spcBef>
              <a:buClr>
                <a:srgbClr val="888888"/>
              </a:buClr>
              <a:buSzPct val="100000"/>
              <a:buNone/>
              <a:defRPr sz="3800"/>
            </a:lvl2pPr>
            <a:lvl3pPr indent="0" marL="914400" marR="0" rtl="0" algn="ctr">
              <a:spcBef>
                <a:spcPts val="480"/>
              </a:spcBef>
              <a:buClr>
                <a:srgbClr val="888888"/>
              </a:buClr>
              <a:buSzPct val="100000"/>
              <a:buNone/>
              <a:defRPr sz="3800"/>
            </a:lvl3pPr>
            <a:lvl4pPr indent="0" marL="1371600" marR="0" rtl="0" algn="ctr">
              <a:spcBef>
                <a:spcPts val="400"/>
              </a:spcBef>
              <a:buClr>
                <a:srgbClr val="888888"/>
              </a:buClr>
              <a:buSzPct val="100000"/>
              <a:buNone/>
              <a:defRPr sz="3800"/>
            </a:lvl4pPr>
            <a:lvl5pPr indent="0" marL="1828800" marR="0" rtl="0" algn="ctr">
              <a:spcBef>
                <a:spcPts val="400"/>
              </a:spcBef>
              <a:buClr>
                <a:srgbClr val="888888"/>
              </a:buClr>
              <a:buSzPct val="100000"/>
              <a:buNone/>
              <a:defRPr sz="3800"/>
            </a:lvl5pPr>
            <a:lvl6pPr indent="0" marL="2286000" marR="0" rtl="0" algn="ctr">
              <a:spcBef>
                <a:spcPts val="400"/>
              </a:spcBef>
              <a:buClr>
                <a:srgbClr val="888888"/>
              </a:buClr>
              <a:buSzPct val="100000"/>
              <a:buNone/>
              <a:defRPr sz="3800"/>
            </a:lvl6pPr>
            <a:lvl7pPr indent="0" marL="2743200" marR="0" rtl="0" algn="ctr">
              <a:spcBef>
                <a:spcPts val="400"/>
              </a:spcBef>
              <a:buClr>
                <a:srgbClr val="888888"/>
              </a:buClr>
              <a:buSzPct val="100000"/>
              <a:buNone/>
              <a:defRPr sz="3800"/>
            </a:lvl7pPr>
            <a:lvl8pPr indent="0" marL="3200400" marR="0" rtl="0" algn="ctr">
              <a:spcBef>
                <a:spcPts val="400"/>
              </a:spcBef>
              <a:buClr>
                <a:srgbClr val="888888"/>
              </a:buClr>
              <a:buSzPct val="100000"/>
              <a:buNone/>
              <a:defRPr sz="3800"/>
            </a:lvl8pPr>
            <a:lvl9pPr indent="0" marL="3657600" marR="0" rtl="0" algn="ctr">
              <a:spcBef>
                <a:spcPts val="400"/>
              </a:spcBef>
              <a:buClr>
                <a:srgbClr val="888888"/>
              </a:buClr>
              <a:buSzPct val="100000"/>
              <a:buNone/>
              <a:defRPr sz="3800"/>
            </a:lvl9pPr>
          </a:lstStyle>
          <a:p/>
        </p:txBody>
      </p:sp>
      <p:cxnSp>
        <p:nvCxnSpPr>
          <p:cNvPr id="14" name="Shape 14"/>
          <p:cNvCxnSpPr>
            <a:stCxn id="15" idx="0"/>
            <a:endCxn id="15" idx="0"/>
          </p:cNvCxnSpPr>
          <p:nvPr/>
        </p:nvCxnSpPr>
        <p:spPr>
          <a:xfrm flipH="1">
            <a:off x="7510975" y="381150"/>
            <a:ext cx="3000" cy="1407600"/>
          </a:xfrm>
          <a:prstGeom prst="straightConnector1">
            <a:avLst/>
          </a:prstGeom>
          <a:noFill/>
          <a:ln cap="flat" cmpd="sng" w="19050">
            <a:solidFill>
              <a:srgbClr val="1F497D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" name="Shape 16"/>
          <p:cNvCxnSpPr>
            <a:stCxn id="15" idx="0"/>
            <a:endCxn id="15" idx="0"/>
          </p:cNvCxnSpPr>
          <p:nvPr/>
        </p:nvCxnSpPr>
        <p:spPr>
          <a:xfrm flipH="1">
            <a:off x="6860575" y="1039575"/>
            <a:ext cx="2231400" cy="600"/>
          </a:xfrm>
          <a:prstGeom prst="straightConnector1">
            <a:avLst/>
          </a:prstGeom>
          <a:noFill/>
          <a:ln cap="flat" cmpd="sng" w="19050">
            <a:solidFill>
              <a:srgbClr val="1F497D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id="17" name="Shape 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2461" y="491396"/>
            <a:ext cx="384309" cy="411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9298" y="1177225"/>
            <a:ext cx="1515749" cy="320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19"/>
          <p:cNvPicPr preferRelativeResize="0"/>
          <p:nvPr/>
        </p:nvPicPr>
        <p:blipFill rotWithShape="1">
          <a:blip r:embed="rId5">
            <a:alphaModFix/>
          </a:blip>
          <a:srcRect b="0" l="0" r="83163" t="0"/>
          <a:stretch/>
        </p:blipFill>
        <p:spPr>
          <a:xfrm>
            <a:off x="6863745" y="1115775"/>
            <a:ext cx="505704" cy="493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69" name="Shape 69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x="457200" y="1200150"/>
            <a:ext cx="3994525" cy="372568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73" name="Shape 73"/>
          <p:cNvSpPr txBox="1"/>
          <p:nvPr>
            <p:ph idx="2" type="body"/>
          </p:nvPr>
        </p:nvSpPr>
        <p:spPr>
          <a:xfrm>
            <a:off x="4692273" y="1200150"/>
            <a:ext cx="3994525" cy="372568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74" name="Shape 74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77" name="Shape 77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/>
          <p:nvPr>
            <p:ph idx="1" type="body"/>
          </p:nvPr>
        </p:nvSpPr>
        <p:spPr>
          <a:xfrm>
            <a:off x="457200" y="4406309"/>
            <a:ext cx="8229600" cy="51952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360"/>
              </a:spcBef>
              <a:buSzPct val="100000"/>
              <a:buNone/>
              <a:defRPr sz="1800"/>
            </a:lvl1pPr>
          </a:lstStyle>
          <a:p/>
        </p:txBody>
      </p:sp>
      <p:sp>
        <p:nvSpPr>
          <p:cNvPr id="80" name="Shape 80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OBJEC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>
            <p:ph type="title"/>
          </p:nvPr>
        </p:nvSpPr>
        <p:spPr>
          <a:xfrm>
            <a:off x="685800" y="456485"/>
            <a:ext cx="7772400" cy="858321"/>
          </a:xfrm>
          <a:prstGeom prst="rect">
            <a:avLst/>
          </a:prstGeom>
          <a:noFill/>
          <a:ln>
            <a:noFill/>
          </a:ln>
        </p:spPr>
        <p:txBody>
          <a:bodyPr anchorCtr="0" anchor="t" bIns="82275" lIns="82275" rIns="82275" tIns="82275"/>
          <a:lstStyle>
            <a:lvl1pPr rtl="0" algn="ctr">
              <a:spcBef>
                <a:spcPts val="0"/>
              </a:spcBef>
              <a:spcAft>
                <a:spcPts val="0"/>
              </a:spcAft>
              <a:buSzPct val="32499"/>
              <a:buFont typeface="Lato"/>
              <a:defRPr sz="4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06400"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825500"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231900"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651000"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5" name="Shape 85"/>
          <p:cNvSpPr txBox="1"/>
          <p:nvPr>
            <p:ph idx="1" type="body"/>
          </p:nvPr>
        </p:nvSpPr>
        <p:spPr>
          <a:xfrm>
            <a:off x="685800" y="1485185"/>
            <a:ext cx="7772400" cy="3087171"/>
          </a:xfrm>
          <a:prstGeom prst="rect">
            <a:avLst/>
          </a:prstGeom>
          <a:noFill/>
          <a:ln>
            <a:noFill/>
          </a:ln>
        </p:spPr>
        <p:txBody>
          <a:bodyPr anchorCtr="0" anchor="t" bIns="82275" lIns="82275" rIns="82275" tIns="82275"/>
          <a:lstStyle>
            <a:lvl1pPr indent="-190500" marL="3048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44827"/>
              <a:buFont typeface="Arial"/>
              <a:buChar char="●"/>
              <a:defRPr sz="2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165100" marL="6731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52000"/>
              <a:buFont typeface="Arial"/>
              <a:buChar char="●"/>
              <a:defRPr sz="2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127000" marL="10287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59090"/>
              <a:buFont typeface="Arial"/>
              <a:buChar char="●"/>
              <a:defRPr sz="2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127000" marL="14351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139700" marL="1854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139700" marL="2260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139700" marL="26797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139700" marL="30861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127000" marL="34925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" name="Shape 96"/>
          <p:cNvSpPr txBox="1"/>
          <p:nvPr>
            <p:ph idx="1" type="subTitle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baseline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baseline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baseline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baseline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baseline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baseline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baseline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baseline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baseline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" name="Shape 99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/>
        </p:txBody>
      </p:sp>
      <p:sp>
        <p:nvSpPr>
          <p:cNvPr id="103" name="Shape 103"/>
          <p:cNvSpPr txBox="1"/>
          <p:nvPr>
            <p:ph idx="2" type="body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222450" y="129525"/>
            <a:ext cx="8699099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buSzPct val="100000"/>
              <a:defRPr sz="3600"/>
            </a:lvl1pPr>
            <a:lvl2pPr rtl="0">
              <a:spcBef>
                <a:spcPts val="0"/>
              </a:spcBef>
              <a:buSzPct val="100000"/>
              <a:defRPr sz="3600"/>
            </a:lvl2pPr>
            <a:lvl3pPr rtl="0">
              <a:spcBef>
                <a:spcPts val="0"/>
              </a:spcBef>
              <a:buSzPct val="100000"/>
              <a:defRPr sz="3600"/>
            </a:lvl3pPr>
            <a:lvl4pPr rtl="0">
              <a:spcBef>
                <a:spcPts val="0"/>
              </a:spcBef>
              <a:buSzPct val="100000"/>
              <a:defRPr sz="3600"/>
            </a:lvl4pPr>
            <a:lvl5pPr rtl="0">
              <a:spcBef>
                <a:spcPts val="0"/>
              </a:spcBef>
              <a:buSzPct val="100000"/>
              <a:defRPr sz="3600"/>
            </a:lvl5pPr>
            <a:lvl6pPr rtl="0">
              <a:spcBef>
                <a:spcPts val="0"/>
              </a:spcBef>
              <a:buSzPct val="100000"/>
              <a:defRPr sz="3600"/>
            </a:lvl6pPr>
            <a:lvl7pPr rtl="0">
              <a:spcBef>
                <a:spcPts val="0"/>
              </a:spcBef>
              <a:buSzPct val="100000"/>
              <a:defRPr sz="3600"/>
            </a:lvl7pPr>
            <a:lvl8pPr rtl="0">
              <a:spcBef>
                <a:spcPts val="0"/>
              </a:spcBef>
              <a:buSzPct val="100000"/>
              <a:defRPr sz="3600"/>
            </a:lvl8pPr>
            <a:lvl9pPr rtl="0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457200" y="1063125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rtl="0" algn="l">
              <a:spcBef>
                <a:spcPts val="0"/>
              </a:spcBef>
              <a:defRPr/>
            </a:lvl1pPr>
            <a:lvl2pPr indent="-107950" marL="742950" rtl="0" algn="l">
              <a:spcBef>
                <a:spcPts val="560"/>
              </a:spcBef>
              <a:buClr>
                <a:srgbClr val="4A86E8"/>
              </a:buClr>
              <a:defRPr/>
            </a:lvl2pPr>
            <a:lvl3pPr indent="-76200" marL="1143000" rtl="0" algn="l">
              <a:spcBef>
                <a:spcPts val="480"/>
              </a:spcBef>
              <a:defRPr/>
            </a:lvl3pPr>
            <a:lvl4pPr indent="-101600" marL="1600200" rtl="0" algn="l">
              <a:spcBef>
                <a:spcPts val="400"/>
              </a:spcBef>
              <a:defRPr/>
            </a:lvl4pPr>
            <a:lvl5pPr indent="-101600" marL="2057400" rtl="0" algn="l">
              <a:spcBef>
                <a:spcPts val="400"/>
              </a:spcBef>
              <a:defRPr/>
            </a:lvl5pPr>
            <a:lvl6pPr indent="-101600" marL="2514600" rtl="0" algn="l">
              <a:spcBef>
                <a:spcPts val="400"/>
              </a:spcBef>
              <a:defRPr/>
            </a:lvl6pPr>
            <a:lvl7pPr indent="-101600" marL="2971800" rtl="0" algn="l">
              <a:spcBef>
                <a:spcPts val="400"/>
              </a:spcBef>
              <a:defRPr/>
            </a:lvl7pPr>
            <a:lvl8pPr indent="-101600" marL="3429000" rtl="0" algn="l">
              <a:spcBef>
                <a:spcPts val="400"/>
              </a:spcBef>
              <a:defRPr/>
            </a:lvl8pPr>
            <a:lvl9pPr indent="-101600" marL="3886200" rtl="0" algn="l">
              <a:spcBef>
                <a:spcPts val="400"/>
              </a:spcBef>
              <a:defRPr/>
            </a:lvl9pPr>
          </a:lstStyle>
          <a:p/>
        </p:txBody>
      </p:sp>
      <p:cxnSp>
        <p:nvCxnSpPr>
          <p:cNvPr id="23" name="Shape 23"/>
          <p:cNvCxnSpPr/>
          <p:nvPr/>
        </p:nvCxnSpPr>
        <p:spPr>
          <a:xfrm>
            <a:off x="321000" y="1063125"/>
            <a:ext cx="85020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>
            <p:ph idx="1" type="body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1pPr>
            <a:lvl2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2pPr>
            <a:lvl3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3pPr>
            <a:lvl4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4pPr>
            <a:lvl5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5pPr>
            <a:lvl6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6pPr>
            <a:lvl7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7pPr>
            <a:lvl8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8pPr>
            <a:lvl9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OBJECT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/>
          <p:nvPr>
            <p:ph type="title"/>
          </p:nvPr>
        </p:nvSpPr>
        <p:spPr>
          <a:xfrm>
            <a:off x="685800" y="456485"/>
            <a:ext cx="7772400" cy="8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82275" lIns="82275" rIns="82275" tIns="82275"/>
          <a:lstStyle>
            <a:lvl1pPr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06400"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825500"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231900"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651000"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685800" y="1485185"/>
            <a:ext cx="7772400" cy="3087299"/>
          </a:xfrm>
          <a:prstGeom prst="rect">
            <a:avLst/>
          </a:prstGeom>
          <a:noFill/>
          <a:ln>
            <a:noFill/>
          </a:ln>
        </p:spPr>
        <p:txBody>
          <a:bodyPr anchorCtr="0" anchor="t" bIns="82275" lIns="82275" rIns="82275" tIns="82275"/>
          <a:lstStyle>
            <a:lvl1pPr indent="-190500" marL="3048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44827"/>
              <a:buFont typeface="Arial"/>
              <a:buChar char="●"/>
              <a:defRPr sz="2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165100" marL="6731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52000"/>
              <a:buFont typeface="Arial"/>
              <a:buChar char="●"/>
              <a:defRPr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127000" marL="10287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59090"/>
              <a:buFont typeface="Arial"/>
              <a:buChar char="●"/>
              <a:defRPr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127000" marL="14351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139700" marL="1854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139700" marL="2260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139700" marL="26797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139700" marL="30861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127000" marL="34925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/>
          <p:nvPr>
            <p:ph type="ctrTitle"/>
          </p:nvPr>
        </p:nvSpPr>
        <p:spPr>
          <a:xfrm>
            <a:off x="685800" y="1583342"/>
            <a:ext cx="7772400" cy="1159856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b="1" baseline="0" i="0" sz="4800" u="none" cap="none" strike="noStrike">
                <a:solidFill>
                  <a:schemeClr val="dk1"/>
                </a:solidFill>
              </a:defRPr>
            </a:lvl1pPr>
            <a:lvl2pPr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Shape 127"/>
          <p:cNvSpPr txBox="1"/>
          <p:nvPr>
            <p:ph idx="1" type="subTitle"/>
          </p:nvPr>
        </p:nvSpPr>
        <p:spPr>
          <a:xfrm>
            <a:off x="685800" y="2840053"/>
            <a:ext cx="7772400" cy="7847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b="0" baseline="0" i="0" sz="3000" u="none" cap="none" strike="noStrike">
                <a:solidFill>
                  <a:schemeClr val="dk2"/>
                </a:solidFill>
              </a:defRPr>
            </a:lvl1pPr>
            <a:lvl2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baseline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baseline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baseline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baseline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baseline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baseline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baseline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baseline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buSzPct val="100000"/>
              <a:buNone/>
              <a:defRPr b="1" sz="3600">
                <a:solidFill>
                  <a:schemeClr val="dk1"/>
                </a:solidFill>
              </a:defRPr>
            </a:lvl1pPr>
            <a:lvl2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Shape 133"/>
          <p:cNvSpPr txBox="1"/>
          <p:nvPr>
            <p:ph idx="1" type="body"/>
          </p:nvPr>
        </p:nvSpPr>
        <p:spPr>
          <a:xfrm>
            <a:off x="457200" y="1200150"/>
            <a:ext cx="3994525" cy="37256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/>
        </p:txBody>
      </p:sp>
      <p:sp>
        <p:nvSpPr>
          <p:cNvPr id="134" name="Shape 134"/>
          <p:cNvSpPr txBox="1"/>
          <p:nvPr>
            <p:ph idx="2" type="body"/>
          </p:nvPr>
        </p:nvSpPr>
        <p:spPr>
          <a:xfrm>
            <a:off x="4692273" y="1200150"/>
            <a:ext cx="3994525" cy="37256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buSzPct val="100000"/>
              <a:buNone/>
              <a:defRPr b="1" sz="3600">
                <a:solidFill>
                  <a:schemeClr val="dk1"/>
                </a:solidFill>
              </a:defRPr>
            </a:lvl1pPr>
            <a:lvl2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/>
          <p:nvPr>
            <p:ph idx="1" type="body"/>
          </p:nvPr>
        </p:nvSpPr>
        <p:spPr>
          <a:xfrm>
            <a:off x="457200" y="4406309"/>
            <a:ext cx="8229600" cy="5195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1pPr>
            <a:lvl2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2pPr>
            <a:lvl3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3pPr>
            <a:lvl4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4pPr>
            <a:lvl5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5pPr>
            <a:lvl6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6pPr>
            <a:lvl7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7pPr>
            <a:lvl8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8pPr>
            <a:lvl9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OBJEC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/>
          <p:nvPr>
            <p:ph type="title"/>
          </p:nvPr>
        </p:nvSpPr>
        <p:spPr>
          <a:xfrm>
            <a:off x="685800" y="456485"/>
            <a:ext cx="7772400" cy="858321"/>
          </a:xfrm>
          <a:prstGeom prst="rect">
            <a:avLst/>
          </a:prstGeom>
          <a:noFill/>
          <a:ln>
            <a:noFill/>
          </a:ln>
        </p:spPr>
        <p:txBody>
          <a:bodyPr anchorCtr="0" anchor="t" bIns="82275" lIns="82275" rIns="82275" tIns="82275"/>
          <a:lstStyle>
            <a:lvl1pPr rtl="0" algn="ctr">
              <a:spcBef>
                <a:spcPts val="0"/>
              </a:spcBef>
              <a:spcAft>
                <a:spcPts val="0"/>
              </a:spcAft>
              <a:buSzPct val="32499"/>
              <a:buFont typeface="Lato"/>
              <a:defRPr sz="4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06400"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825500"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231900"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651000"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685800" y="1485185"/>
            <a:ext cx="7772400" cy="3087171"/>
          </a:xfrm>
          <a:prstGeom prst="rect">
            <a:avLst/>
          </a:prstGeom>
          <a:noFill/>
          <a:ln>
            <a:noFill/>
          </a:ln>
        </p:spPr>
        <p:txBody>
          <a:bodyPr anchorCtr="0" anchor="t" bIns="82275" lIns="82275" rIns="82275" tIns="82275"/>
          <a:lstStyle>
            <a:lvl1pPr indent="-190500" marL="3048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44827"/>
              <a:buFont typeface="Arial"/>
              <a:buChar char="●"/>
              <a:defRPr sz="2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165100" marL="6731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52000"/>
              <a:buFont typeface="Arial"/>
              <a:buChar char="●"/>
              <a:defRPr sz="2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127000" marL="10287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59090"/>
              <a:buFont typeface="Arial"/>
              <a:buChar char="●"/>
              <a:defRPr sz="2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127000" marL="14351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139700" marL="1854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139700" marL="2260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139700" marL="26797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139700" marL="30861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127000" marL="34925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and Content 1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type="title"/>
          </p:nvPr>
        </p:nvSpPr>
        <p:spPr>
          <a:xfrm>
            <a:off x="457200" y="1297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" type="body"/>
          </p:nvPr>
        </p:nvSpPr>
        <p:spPr>
          <a:xfrm>
            <a:off x="942550" y="1063125"/>
            <a:ext cx="1973999" cy="14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rtl="0" algn="l">
              <a:spcBef>
                <a:spcPts val="0"/>
              </a:spcBef>
              <a:defRPr/>
            </a:lvl1pPr>
            <a:lvl2pPr indent="-107950" marL="742950" rtl="0" algn="l">
              <a:spcBef>
                <a:spcPts val="560"/>
              </a:spcBef>
              <a:defRPr/>
            </a:lvl2pPr>
            <a:lvl3pPr indent="-76200" marL="1143000" rtl="0" algn="l">
              <a:spcBef>
                <a:spcPts val="480"/>
              </a:spcBef>
              <a:defRPr/>
            </a:lvl3pPr>
            <a:lvl4pPr indent="-101600" marL="1600200" rtl="0" algn="l">
              <a:spcBef>
                <a:spcPts val="400"/>
              </a:spcBef>
              <a:defRPr/>
            </a:lvl4pPr>
            <a:lvl5pPr indent="-101600" marL="2057400" rtl="0" algn="l">
              <a:spcBef>
                <a:spcPts val="400"/>
              </a:spcBef>
              <a:defRPr/>
            </a:lvl5pPr>
            <a:lvl6pPr indent="-101600" marL="2514600" rtl="0" algn="l">
              <a:spcBef>
                <a:spcPts val="400"/>
              </a:spcBef>
              <a:defRPr/>
            </a:lvl6pPr>
            <a:lvl7pPr indent="-101600" marL="2971800" rtl="0" algn="l">
              <a:spcBef>
                <a:spcPts val="400"/>
              </a:spcBef>
              <a:defRPr/>
            </a:lvl7pPr>
            <a:lvl8pPr indent="-101600" marL="3429000" rtl="0" algn="l">
              <a:spcBef>
                <a:spcPts val="400"/>
              </a:spcBef>
              <a:defRPr/>
            </a:lvl8pPr>
            <a:lvl9pPr indent="-101600" marL="3886200" rtl="0" algn="l">
              <a:spcBef>
                <a:spcPts val="40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type="title"/>
          </p:nvPr>
        </p:nvSpPr>
        <p:spPr>
          <a:xfrm>
            <a:off x="457200" y="1297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9" name="Shape 29"/>
          <p:cNvSpPr txBox="1"/>
          <p:nvPr>
            <p:ph idx="1" type="body"/>
          </p:nvPr>
        </p:nvSpPr>
        <p:spPr>
          <a:xfrm>
            <a:off x="457200" y="1063125"/>
            <a:ext cx="4038599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0" name="Shape 30"/>
          <p:cNvSpPr txBox="1"/>
          <p:nvPr>
            <p:ph idx="2" type="body"/>
          </p:nvPr>
        </p:nvSpPr>
        <p:spPr>
          <a:xfrm>
            <a:off x="4648200" y="1063125"/>
            <a:ext cx="4038599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1pPr>
            <a:lvl2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2pPr>
            <a:lvl3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3pPr>
            <a:lvl4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4pPr>
            <a:lvl5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5pPr>
            <a:lvl6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6pPr>
            <a:lvl7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7pPr>
            <a:lvl8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8pPr>
            <a:lvl9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457200" y="1297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3600"/>
            </a:lvl1pPr>
            <a:lvl2pPr rtl="0">
              <a:spcBef>
                <a:spcPts val="0"/>
              </a:spcBef>
              <a:buSzPct val="100000"/>
              <a:defRPr sz="3600"/>
            </a:lvl2pPr>
            <a:lvl3pPr rtl="0">
              <a:spcBef>
                <a:spcPts val="0"/>
              </a:spcBef>
              <a:buSzPct val="100000"/>
              <a:defRPr sz="3600"/>
            </a:lvl3pPr>
            <a:lvl4pPr rtl="0">
              <a:spcBef>
                <a:spcPts val="0"/>
              </a:spcBef>
              <a:buSzPct val="100000"/>
              <a:defRPr sz="3600"/>
            </a:lvl4pPr>
            <a:lvl5pPr rtl="0">
              <a:spcBef>
                <a:spcPts val="0"/>
              </a:spcBef>
              <a:buSzPct val="100000"/>
              <a:defRPr sz="3600"/>
            </a:lvl5pPr>
            <a:lvl6pPr rtl="0">
              <a:spcBef>
                <a:spcPts val="0"/>
              </a:spcBef>
              <a:buSzPct val="100000"/>
              <a:defRPr sz="3600"/>
            </a:lvl6pPr>
            <a:lvl7pPr rtl="0">
              <a:spcBef>
                <a:spcPts val="0"/>
              </a:spcBef>
              <a:buSzPct val="100000"/>
              <a:defRPr sz="3600"/>
            </a:lvl7pPr>
            <a:lvl8pPr rtl="0">
              <a:spcBef>
                <a:spcPts val="0"/>
              </a:spcBef>
              <a:buSzPct val="100000"/>
              <a:defRPr sz="3600"/>
            </a:lvl8pPr>
            <a:lvl9pPr rtl="0">
              <a:spcBef>
                <a:spcPts val="0"/>
              </a:spcBef>
              <a:buSzPct val="100000"/>
              <a:defRPr sz="3600"/>
            </a:lvl9pPr>
          </a:lstStyle>
          <a:p/>
        </p:txBody>
      </p:sp>
      <p:cxnSp>
        <p:nvCxnSpPr>
          <p:cNvPr id="33" name="Shape 33"/>
          <p:cNvCxnSpPr/>
          <p:nvPr/>
        </p:nvCxnSpPr>
        <p:spPr>
          <a:xfrm>
            <a:off x="321000" y="1063125"/>
            <a:ext cx="85020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>
            <p:ph type="title"/>
          </p:nvPr>
        </p:nvSpPr>
        <p:spPr>
          <a:xfrm>
            <a:off x="457200" y="204787"/>
            <a:ext cx="3008399" cy="8714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7" name="Shape 37"/>
          <p:cNvSpPr txBox="1"/>
          <p:nvPr>
            <p:ph idx="1" type="body"/>
          </p:nvPr>
        </p:nvSpPr>
        <p:spPr>
          <a:xfrm>
            <a:off x="3575050" y="204787"/>
            <a:ext cx="5111699" cy="4389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8" name="Shape 38"/>
          <p:cNvSpPr txBox="1"/>
          <p:nvPr>
            <p:ph idx="2" type="body"/>
          </p:nvPr>
        </p:nvSpPr>
        <p:spPr>
          <a:xfrm>
            <a:off x="457200" y="1076325"/>
            <a:ext cx="3008399" cy="3518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Calibri"/>
              <a:buNone/>
              <a:defRPr/>
            </a:lvl1pPr>
            <a:lvl2pPr indent="0" marL="457200" rtl="0">
              <a:spcBef>
                <a:spcPts val="0"/>
              </a:spcBef>
              <a:buFont typeface="Calibri"/>
              <a:buNone/>
              <a:defRPr/>
            </a:lvl2pPr>
            <a:lvl3pPr indent="0" marL="914400" rtl="0">
              <a:spcBef>
                <a:spcPts val="0"/>
              </a:spcBef>
              <a:buFont typeface="Calibri"/>
              <a:buNone/>
              <a:defRPr/>
            </a:lvl3pPr>
            <a:lvl4pPr indent="0" marL="1371600" rtl="0">
              <a:spcBef>
                <a:spcPts val="0"/>
              </a:spcBef>
              <a:buFont typeface="Calibri"/>
              <a:buNone/>
              <a:defRPr/>
            </a:lvl4pPr>
            <a:lvl5pPr indent="0" marL="1828800" rtl="0">
              <a:spcBef>
                <a:spcPts val="0"/>
              </a:spcBef>
              <a:buFont typeface="Calibri"/>
              <a:buNone/>
              <a:defRPr/>
            </a:lvl5pPr>
            <a:lvl6pPr indent="0" marL="2286000" rtl="0">
              <a:spcBef>
                <a:spcPts val="0"/>
              </a:spcBef>
              <a:buFont typeface="Calibri"/>
              <a:buNone/>
              <a:defRPr/>
            </a:lvl6pPr>
            <a:lvl7pPr indent="0" marL="2743200" rtl="0">
              <a:spcBef>
                <a:spcPts val="0"/>
              </a:spcBef>
              <a:buFont typeface="Calibri"/>
              <a:buNone/>
              <a:defRPr/>
            </a:lvl7pPr>
            <a:lvl8pPr indent="0" marL="3200400" rtl="0">
              <a:spcBef>
                <a:spcPts val="0"/>
              </a:spcBef>
              <a:buFont typeface="Calibri"/>
              <a:buNone/>
              <a:defRPr/>
            </a:lvl8pPr>
            <a:lvl9pPr indent="0" marL="3657600" rtl="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39" name="Shape 39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>
            <p:ph type="title"/>
          </p:nvPr>
        </p:nvSpPr>
        <p:spPr>
          <a:xfrm>
            <a:off x="609600" y="171450"/>
            <a:ext cx="8153399" cy="7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spcBef>
                <a:spcPts val="0"/>
              </a:spcBef>
              <a:spcAft>
                <a:spcPts val="0"/>
              </a:spcAft>
              <a:defRPr/>
            </a:lvl1pPr>
            <a:lvl2pPr rtl="0" algn="l">
              <a:spcBef>
                <a:spcPts val="0"/>
              </a:spcBef>
              <a:spcAft>
                <a:spcPts val="0"/>
              </a:spcAft>
              <a:defRPr/>
            </a:lvl2pPr>
            <a:lvl3pPr rtl="0" algn="l">
              <a:spcBef>
                <a:spcPts val="0"/>
              </a:spcBef>
              <a:spcAft>
                <a:spcPts val="0"/>
              </a:spcAft>
              <a:defRPr/>
            </a:lvl3pPr>
            <a:lvl4pPr rtl="0" algn="l">
              <a:spcBef>
                <a:spcPts val="0"/>
              </a:spcBef>
              <a:spcAft>
                <a:spcPts val="0"/>
              </a:spcAft>
              <a:defRPr/>
            </a:lvl4pPr>
            <a:lvl5pPr rtl="0" algn="l">
              <a:spcBef>
                <a:spcPts val="0"/>
              </a:spcBef>
              <a:spcAft>
                <a:spcPts val="0"/>
              </a:spcAft>
              <a:defRPr/>
            </a:lvl5pPr>
            <a:lvl6pPr marL="457200" rtl="0" algn="l">
              <a:spcBef>
                <a:spcPts val="0"/>
              </a:spcBef>
              <a:spcAft>
                <a:spcPts val="0"/>
              </a:spcAft>
              <a:defRPr/>
            </a:lvl6pPr>
            <a:lvl7pPr marL="914400" rtl="0" algn="l">
              <a:spcBef>
                <a:spcPts val="0"/>
              </a:spcBef>
              <a:spcAft>
                <a:spcPts val="0"/>
              </a:spcAft>
              <a:defRPr/>
            </a:lvl7pPr>
            <a:lvl8pPr marL="1371600" rtl="0" algn="l">
              <a:spcBef>
                <a:spcPts val="0"/>
              </a:spcBef>
              <a:spcAft>
                <a:spcPts val="0"/>
              </a:spcAft>
              <a:defRPr/>
            </a:lvl8pPr>
            <a:lvl9pPr marL="182880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42" name="Shape 42"/>
          <p:cNvSpPr txBox="1"/>
          <p:nvPr>
            <p:ph idx="1" type="body"/>
          </p:nvPr>
        </p:nvSpPr>
        <p:spPr>
          <a:xfrm>
            <a:off x="612775" y="1200150"/>
            <a:ext cx="8153399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08597" marL="319087" rtl="0" algn="l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Font typeface="Noto Symbol"/>
              <a:buChar char="◆"/>
              <a:defRPr/>
            </a:lvl1pPr>
            <a:lvl2pPr indent="-168592" marL="639762" rtl="0" algn="l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❖"/>
              <a:defRPr/>
            </a:lvl2pPr>
            <a:lvl3pPr indent="-119062" marL="91440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Font typeface="Noto Symbol"/>
              <a:buChar char="■"/>
              <a:defRPr/>
            </a:lvl3pPr>
            <a:lvl4pPr indent="-133350" marL="1371600" rtl="0" algn="l">
              <a:spcBef>
                <a:spcPts val="400"/>
              </a:spcBef>
              <a:spcAft>
                <a:spcPts val="0"/>
              </a:spcAft>
              <a:buClr>
                <a:srgbClr val="5B9EA4"/>
              </a:buClr>
              <a:buFont typeface="Noto Symbol"/>
              <a:buChar char="■"/>
              <a:defRPr/>
            </a:lvl4pPr>
            <a:lvl5pPr indent="-146050" marL="1828800" rtl="0" algn="l">
              <a:spcBef>
                <a:spcPts val="400"/>
              </a:spcBef>
              <a:spcAft>
                <a:spcPts val="0"/>
              </a:spcAft>
              <a:buClr>
                <a:srgbClr val="1D5B57"/>
              </a:buClr>
              <a:buFont typeface="Noto Symbol"/>
              <a:buChar char="■"/>
              <a:defRPr/>
            </a:lvl5pPr>
            <a:lvl6pPr indent="-121920" marL="2103120" rtl="0" algn="l">
              <a:spcBef>
                <a:spcPts val="360"/>
              </a:spcBef>
              <a:buClr>
                <a:schemeClr val="accent1"/>
              </a:buClr>
              <a:buFont typeface="Noto Symbol"/>
              <a:buChar char="▪"/>
              <a:defRPr/>
            </a:lvl6pPr>
            <a:lvl7pPr indent="-116839" marL="2377440" rtl="0" algn="l">
              <a:spcBef>
                <a:spcPts val="360"/>
              </a:spcBef>
              <a:buClr>
                <a:schemeClr val="accent2"/>
              </a:buClr>
              <a:buFont typeface="Noto Symbol"/>
              <a:buChar char="▪"/>
              <a:defRPr/>
            </a:lvl7pPr>
            <a:lvl8pPr indent="-124460" marL="2651760" rtl="0" algn="l">
              <a:spcBef>
                <a:spcPts val="360"/>
              </a:spcBef>
              <a:buClr>
                <a:schemeClr val="accent3"/>
              </a:buClr>
              <a:buFont typeface="Noto Symbol"/>
              <a:buChar char="▪"/>
              <a:defRPr/>
            </a:lvl8pPr>
            <a:lvl9pPr indent="-119379" marL="2926080" rtl="0" algn="l">
              <a:spcBef>
                <a:spcPts val="360"/>
              </a:spcBef>
              <a:buClr>
                <a:schemeClr val="accent4"/>
              </a:buClr>
              <a:buFont typeface="Noto Symbol"/>
              <a:buChar char="▪"/>
              <a:defRPr/>
            </a:lvl9pPr>
          </a:lstStyle>
          <a:p/>
        </p:txBody>
      </p:sp>
      <p:sp>
        <p:nvSpPr>
          <p:cNvPr id="43" name="Shape 43"/>
          <p:cNvSpPr txBox="1"/>
          <p:nvPr>
            <p:ph idx="10" type="dt"/>
          </p:nvPr>
        </p:nvSpPr>
        <p:spPr>
          <a:xfrm>
            <a:off x="6096000" y="4686300"/>
            <a:ext cx="26669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44" name="Shape 44"/>
          <p:cNvSpPr txBox="1"/>
          <p:nvPr>
            <p:ph idx="11" type="ftr"/>
          </p:nvPr>
        </p:nvSpPr>
        <p:spPr>
          <a:xfrm>
            <a:off x="609600" y="4686300"/>
            <a:ext cx="5421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45" name="Shape 45"/>
          <p:cNvSpPr txBox="1"/>
          <p:nvPr>
            <p:ph idx="12" type="sldNum"/>
          </p:nvPr>
        </p:nvSpPr>
        <p:spPr>
          <a:xfrm>
            <a:off x="0" y="953691"/>
            <a:ext cx="533399" cy="1832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1" baseline="0" i="0" lang="en" sz="14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type="ctrTitle"/>
          </p:nvPr>
        </p:nvSpPr>
        <p:spPr>
          <a:xfrm>
            <a:off x="685800" y="1583342"/>
            <a:ext cx="7772400" cy="1159856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64" name="Shape 64"/>
          <p:cNvSpPr txBox="1"/>
          <p:nvPr>
            <p:ph idx="1" type="subTitle"/>
          </p:nvPr>
        </p:nvSpPr>
        <p:spPr>
          <a:xfrm>
            <a:off x="685800" y="2840053"/>
            <a:ext cx="7772400" cy="784737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0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theme" Target="../theme/theme2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theme" Target="../theme/theme4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457200" y="1297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38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marL="0" marR="0" rtl="0" algn="l">
              <a:spcBef>
                <a:spcPts val="0"/>
              </a:spcBef>
              <a:buSzPct val="100000"/>
              <a:buFont typeface="Proxima Nova"/>
              <a:defRPr sz="3800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marL="0" marR="0" rtl="0" algn="l">
              <a:spcBef>
                <a:spcPts val="0"/>
              </a:spcBef>
              <a:buSzPct val="100000"/>
              <a:buFont typeface="Proxima Nova"/>
              <a:defRPr sz="3800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marL="0" marR="0" rtl="0" algn="l">
              <a:spcBef>
                <a:spcPts val="0"/>
              </a:spcBef>
              <a:buSzPct val="100000"/>
              <a:buFont typeface="Proxima Nova"/>
              <a:defRPr sz="3800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marL="0" marR="0" rtl="0" algn="l">
              <a:spcBef>
                <a:spcPts val="0"/>
              </a:spcBef>
              <a:buSzPct val="100000"/>
              <a:buFont typeface="Proxima Nova"/>
              <a:defRPr sz="3800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marL="0" marR="0" rtl="0" algn="l">
              <a:spcBef>
                <a:spcPts val="0"/>
              </a:spcBef>
              <a:buSzPct val="100000"/>
              <a:buFont typeface="Proxima Nova"/>
              <a:defRPr sz="38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marL="0" marR="0" rtl="0" algn="l">
              <a:spcBef>
                <a:spcPts val="0"/>
              </a:spcBef>
              <a:buSzPct val="100000"/>
              <a:buFont typeface="Proxima Nova"/>
              <a:defRPr sz="38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marL="0" marR="0" rtl="0" algn="l">
              <a:spcBef>
                <a:spcPts val="0"/>
              </a:spcBef>
              <a:buSzPct val="100000"/>
              <a:buFont typeface="Proxima Nova"/>
              <a:defRPr sz="38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marL="0" marR="0" rtl="0" algn="l">
              <a:spcBef>
                <a:spcPts val="0"/>
              </a:spcBef>
              <a:buSzPct val="100000"/>
              <a:buFont typeface="Proxima Nova"/>
              <a:defRPr sz="38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457200" y="1063125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marR="0" rtl="0" algn="l">
              <a:spcBef>
                <a:spcPts val="0"/>
              </a:spcBef>
              <a:buClr>
                <a:srgbClr val="002868"/>
              </a:buClr>
              <a:buSzPct val="75000"/>
              <a:buFont typeface="Proxima Nova"/>
              <a:buChar char="❖"/>
              <a:defRPr sz="3200">
                <a:solidFill>
                  <a:srgbClr val="00286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107950" marL="742950" marR="0" rtl="0" algn="l">
              <a:spcBef>
                <a:spcPts val="560"/>
              </a:spcBef>
              <a:buClr>
                <a:srgbClr val="4F81BD"/>
              </a:buClr>
              <a:buSzPct val="71428"/>
              <a:buFont typeface="Proxima Nova"/>
              <a:buChar char="●"/>
              <a:defRPr sz="2800">
                <a:solidFill>
                  <a:srgbClr val="002868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76200" marL="1143000" marR="0" rtl="0" algn="l">
              <a:spcBef>
                <a:spcPts val="480"/>
              </a:spcBef>
              <a:buClr>
                <a:srgbClr val="4F81BD"/>
              </a:buClr>
              <a:buSzPct val="83333"/>
              <a:buFont typeface="Proxima Nova"/>
              <a:buChar char="◆"/>
              <a:defRPr sz="2400">
                <a:solidFill>
                  <a:srgbClr val="002868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101600" marL="1600200" marR="0" rtl="0" algn="l">
              <a:spcBef>
                <a:spcPts val="400"/>
              </a:spcBef>
              <a:buClr>
                <a:srgbClr val="002868"/>
              </a:buClr>
              <a:buSzPct val="80000"/>
              <a:buFont typeface="Proxima Nova"/>
              <a:buChar char="–"/>
              <a:defRPr sz="2000">
                <a:solidFill>
                  <a:srgbClr val="002868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101600" marL="2057400" marR="0" rtl="0" algn="l">
              <a:spcBef>
                <a:spcPts val="400"/>
              </a:spcBef>
              <a:buClr>
                <a:srgbClr val="002868"/>
              </a:buClr>
              <a:buSzPct val="80000"/>
              <a:buFont typeface="Proxima Nova"/>
              <a:buChar char="»"/>
              <a:defRPr sz="2000">
                <a:solidFill>
                  <a:srgbClr val="002868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101600" marL="2514600" marR="0" rtl="0" algn="l">
              <a:spcBef>
                <a:spcPts val="400"/>
              </a:spcBef>
              <a:buClr>
                <a:srgbClr val="002868"/>
              </a:buClr>
              <a:buSzPct val="100000"/>
              <a:buFont typeface="Proxima Nova"/>
              <a:buChar char="➢"/>
              <a:defRPr sz="2000">
                <a:solidFill>
                  <a:srgbClr val="002868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101600" marL="2971800" marR="0" rtl="0" algn="l">
              <a:spcBef>
                <a:spcPts val="400"/>
              </a:spcBef>
              <a:buClr>
                <a:srgbClr val="002868"/>
              </a:buClr>
              <a:buSzPct val="100000"/>
              <a:buFont typeface="Proxima Nova"/>
              <a:buChar char="■"/>
              <a:defRPr sz="2000">
                <a:solidFill>
                  <a:srgbClr val="002868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101600" marL="3429000" marR="0" rtl="0" algn="l">
              <a:spcBef>
                <a:spcPts val="400"/>
              </a:spcBef>
              <a:buClr>
                <a:srgbClr val="002868"/>
              </a:buClr>
              <a:buSzPct val="100000"/>
              <a:buFont typeface="Proxima Nova"/>
              <a:buChar char="●"/>
              <a:defRPr sz="2000">
                <a:solidFill>
                  <a:srgbClr val="002868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101600" marL="3886200" marR="0" rtl="0" algn="l">
              <a:spcBef>
                <a:spcPts val="400"/>
              </a:spcBef>
              <a:buClr>
                <a:srgbClr val="002868"/>
              </a:buClr>
              <a:buSzPct val="100000"/>
              <a:buFont typeface="Proxima Nova"/>
              <a:buChar char="◆"/>
              <a:defRPr sz="2000">
                <a:solidFill>
                  <a:srgbClr val="002868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pic>
        <p:nvPicPr>
          <p:cNvPr id="8" name="Shape 8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0" y="4767275"/>
            <a:ext cx="6858000" cy="37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9"/>
          <p:cNvPicPr preferRelativeResize="0"/>
          <p:nvPr/>
        </p:nvPicPr>
        <p:blipFill rotWithShape="1">
          <a:blip r:embed="rId1">
            <a:alphaModFix/>
          </a:blip>
          <a:srcRect b="0" l="28825" r="0" t="0"/>
          <a:stretch/>
        </p:blipFill>
        <p:spPr>
          <a:xfrm>
            <a:off x="1979100" y="4767275"/>
            <a:ext cx="7164900" cy="37622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" sz="1300">
                <a:solidFill>
                  <a:schemeClr val="dk1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l"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Char char="●"/>
              <a:defRPr b="0" baseline="0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rtl="0" algn="l">
              <a:spcBef>
                <a:spcPts val="480"/>
              </a:spcBef>
              <a:buClr>
                <a:schemeClr val="dk1"/>
              </a:buClr>
              <a:buSzPct val="100000"/>
              <a:buFont typeface="Courier New"/>
              <a:buChar char="o"/>
              <a:defRPr b="0" baseline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l">
              <a:spcBef>
                <a:spcPts val="480"/>
              </a:spcBef>
              <a:buClr>
                <a:schemeClr val="dk1"/>
              </a:buClr>
              <a:buSzPct val="100000"/>
              <a:buFont typeface="Wingdings"/>
              <a:buChar char="§"/>
              <a:defRPr b="0" baseline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●"/>
              <a:defRPr b="0" baseline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l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b="0" baseline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 algn="l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b="0" baseline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●"/>
              <a:defRPr b="0" baseline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 algn="l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b="0" baseline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 algn="l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b="0" baseline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buClr>
                <a:schemeClr val="dk1"/>
              </a:buClr>
              <a:buSzPct val="100000"/>
              <a:buFont typeface="Lato"/>
              <a:buNone/>
              <a:defRPr b="1" baseline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l"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Char char="●"/>
              <a:defRPr b="0" baseline="0" i="0" sz="3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rtl="0" algn="l">
              <a:spcBef>
                <a:spcPts val="480"/>
              </a:spcBef>
              <a:buClr>
                <a:schemeClr val="dk1"/>
              </a:buClr>
              <a:buSzPct val="100000"/>
              <a:buFont typeface="Courier New"/>
              <a:buChar char="o"/>
              <a:defRPr b="0" baseline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rtl="0" algn="l">
              <a:spcBef>
                <a:spcPts val="480"/>
              </a:spcBef>
              <a:buClr>
                <a:schemeClr val="dk1"/>
              </a:buClr>
              <a:buSzPct val="100000"/>
              <a:buFont typeface="Wingdings"/>
              <a:buChar char="§"/>
              <a:defRPr b="0" baseline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●"/>
              <a:defRPr b="0" baseline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rtl="0" algn="l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b="0" baseline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rtl="0" algn="l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b="0" baseline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●"/>
              <a:defRPr b="0" baseline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rtl="0" algn="l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b="0" baseline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rtl="0" algn="l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b="0" baseline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twitter.com/hashtag/nisonfais?src=hash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www.w3.org/History/19921103-hypertext/hypertext/WWW/Link.html" TargetMode="External"/><Relationship Id="rId4" Type="http://schemas.openxmlformats.org/officeDocument/2006/relationships/image" Target="../media/image07.png"/><Relationship Id="rId5" Type="http://schemas.openxmlformats.org/officeDocument/2006/relationships/image" Target="../media/image0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arc.lib.montana.edu/book/home-cooking-history-409/" TargetMode="External"/><Relationship Id="rId4" Type="http://schemas.openxmlformats.org/officeDocument/2006/relationships/hyperlink" Target="https://github.com/jasonclark/bib-template" TargetMode="External"/><Relationship Id="rId5" Type="http://schemas.openxmlformats.org/officeDocument/2006/relationships/hyperlink" Target="http://arc.lib.montana.edu/book/opsis" TargetMode="External"/><Relationship Id="rId6" Type="http://schemas.openxmlformats.org/officeDocument/2006/relationships/hyperlink" Target="https://github.com/msulibrary/bib-template-fiction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5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0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8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9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6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7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1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4.xml"/><Relationship Id="rId3" Type="http://schemas.openxmlformats.org/officeDocument/2006/relationships/hyperlink" Target="http://arc.lib.montana.edu/book/opsis/item/21" TargetMode="External"/><Relationship Id="rId4" Type="http://schemas.openxmlformats.org/officeDocument/2006/relationships/hyperlink" Target="http://arc.lib.montana.edu/book/opsis/table-of-contents.html" TargetMode="Externa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9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0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29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0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1.xml"/><Relationship Id="rId3" Type="http://schemas.openxmlformats.org/officeDocument/2006/relationships/hyperlink" Target="http://arc.lib.montana.edu/book/" TargetMode="Externa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35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5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idx="4294967295" type="ctrTitle"/>
          </p:nvPr>
        </p:nvSpPr>
        <p:spPr>
          <a:xfrm>
            <a:off x="895200" y="1151375"/>
            <a:ext cx="7772400" cy="1793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 sz="3000">
                <a:latin typeface="Lato"/>
                <a:ea typeface="Lato"/>
                <a:cs typeface="Lato"/>
                <a:sym typeface="Lato"/>
              </a:rPr>
              <a:t>Building Smarter Books in Browsers with RDFa, Schema.org, &amp; Linked Data: Leveraging Standards &amp; Tools in the Creation of Semantically-Enhanced Reading Systems </a:t>
            </a:r>
          </a:p>
        </p:txBody>
      </p:sp>
      <p:sp>
        <p:nvSpPr>
          <p:cNvPr id="51" name="Shape 51"/>
          <p:cNvSpPr txBox="1"/>
          <p:nvPr/>
        </p:nvSpPr>
        <p:spPr>
          <a:xfrm>
            <a:off x="576550" y="526548"/>
            <a:ext cx="77724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#nisonfais</a:t>
            </a:r>
          </a:p>
        </p:txBody>
      </p:sp>
      <p:sp>
        <p:nvSpPr>
          <p:cNvPr id="52" name="Shape 52"/>
          <p:cNvSpPr txBox="1"/>
          <p:nvPr/>
        </p:nvSpPr>
        <p:spPr>
          <a:xfrm>
            <a:off x="685800" y="3493699"/>
            <a:ext cx="7772400" cy="11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Jason A. Clark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@jaclark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>
            <p:ph type="ctrTitle"/>
          </p:nvPr>
        </p:nvSpPr>
        <p:spPr>
          <a:xfrm>
            <a:off x="685800" y="604836"/>
            <a:ext cx="7772400" cy="1159874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Book as Software</a:t>
            </a:r>
          </a:p>
        </p:txBody>
      </p:sp>
      <p:sp>
        <p:nvSpPr>
          <p:cNvPr id="172" name="Shape 172"/>
          <p:cNvSpPr txBox="1"/>
          <p:nvPr>
            <p:ph idx="1" type="subTitle"/>
          </p:nvPr>
        </p:nvSpPr>
        <p:spPr>
          <a:xfrm>
            <a:off x="685800" y="2179363"/>
            <a:ext cx="7850099" cy="1913624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2286000" rtl="0" algn="l">
              <a:spcBef>
                <a:spcPts val="0"/>
              </a:spcBef>
              <a:buAutoNum type="arabicPeriod"/>
            </a:pPr>
            <a:r>
              <a:rPr lang="en"/>
              <a:t>Software Development</a:t>
            </a:r>
          </a:p>
          <a:p>
            <a:pPr indent="-228600" lvl="0" marL="2286000" rtl="0" algn="l">
              <a:spcBef>
                <a:spcPts val="0"/>
              </a:spcBef>
              <a:buAutoNum type="arabicPeriod"/>
            </a:pPr>
            <a:r>
              <a:rPr lang="en"/>
              <a:t>Data Storage and Archiving</a:t>
            </a:r>
          </a:p>
          <a:p>
            <a:pPr indent="-228600" lvl="0" marL="2286000" rtl="0" algn="l">
              <a:spcBef>
                <a:spcPts val="0"/>
              </a:spcBef>
              <a:buAutoNum type="arabicPeriod"/>
            </a:pPr>
            <a:r>
              <a:rPr lang="en"/>
              <a:t>Metadata</a:t>
            </a:r>
          </a:p>
          <a:p>
            <a:pPr indent="-228600" lvl="0" marL="2286000" rtl="0" algn="l">
              <a:spcBef>
                <a:spcPts val="0"/>
              </a:spcBef>
              <a:buAutoNum type="arabicPeriod"/>
            </a:pPr>
            <a:r>
              <a:rPr lang="en"/>
              <a:t>Discovery and Analytics</a:t>
            </a:r>
          </a:p>
          <a:p>
            <a:pPr indent="-228600" lvl="0" marL="2286000" rtl="0" algn="l">
              <a:spcBef>
                <a:spcPts val="0"/>
              </a:spcBef>
              <a:buAutoNum type="arabicPeriod"/>
            </a:pPr>
            <a:r>
              <a:rPr lang="en"/>
              <a:t>API Access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/>
          <p:nvPr>
            <p:ph idx="1" type="body"/>
          </p:nvPr>
        </p:nvSpPr>
        <p:spPr>
          <a:xfrm>
            <a:off x="251460" y="4629150"/>
            <a:ext cx="8505348" cy="3632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tIns="0">
            <a:noAutofit/>
          </a:bodyPr>
          <a:lstStyle/>
          <a:p>
            <a:pPr indent="0" lvl="0" marL="0" marR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baseline="0" i="0" lang="en" sz="2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www.w3.org/History/19921103-hypertext/hypertext/WWW/Link.html</a:t>
            </a:r>
            <a:r>
              <a:rPr b="0" baseline="0" i="0" lang="en" sz="2000" u="none" cap="none" strike="noStrik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178" name="Shape 1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5915" y="2760764"/>
            <a:ext cx="5812155" cy="939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83065" y="333709"/>
            <a:ext cx="5777864" cy="1954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/>
          <p:nvPr>
            <p:ph type="ctrTitle"/>
          </p:nvPr>
        </p:nvSpPr>
        <p:spPr>
          <a:xfrm>
            <a:off x="685800" y="359627"/>
            <a:ext cx="7772400" cy="9314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Research</a:t>
            </a:r>
          </a:p>
        </p:txBody>
      </p:sp>
      <p:sp>
        <p:nvSpPr>
          <p:cNvPr id="185" name="Shape 185"/>
          <p:cNvSpPr txBox="1"/>
          <p:nvPr>
            <p:ph idx="1" type="subTitle"/>
          </p:nvPr>
        </p:nvSpPr>
        <p:spPr>
          <a:xfrm>
            <a:off x="685800" y="1329775"/>
            <a:ext cx="7772400" cy="3671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Institute of Museum and Library Services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Sparks Ignition Grant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86" name="Shape 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7387" y="2541040"/>
            <a:ext cx="5229225" cy="2378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/>
          <p:nvPr>
            <p:ph type="ctrTitle"/>
          </p:nvPr>
        </p:nvSpPr>
        <p:spPr>
          <a:xfrm>
            <a:off x="800100" y="1680242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Web Book Prototyping</a:t>
            </a: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/>
          <p:nvPr>
            <p:ph type="ctrTitle"/>
          </p:nvPr>
        </p:nvSpPr>
        <p:spPr>
          <a:xfrm>
            <a:off x="685800" y="291992"/>
            <a:ext cx="7772400" cy="1159874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Our Initial Project </a:t>
            </a:r>
          </a:p>
        </p:txBody>
      </p:sp>
      <p:sp>
        <p:nvSpPr>
          <p:cNvPr id="197" name="Shape 197"/>
          <p:cNvSpPr txBox="1"/>
          <p:nvPr>
            <p:ph idx="1" type="subTitle"/>
          </p:nvPr>
        </p:nvSpPr>
        <p:spPr>
          <a:xfrm>
            <a:off x="1160100" y="1826406"/>
            <a:ext cx="6823800" cy="2456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Digital Book for History Class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MS Word -&gt; Static HTML -&gt; Dynamic HTML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API driven and Linked Data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/>
          <p:nvPr>
            <p:ph idx="1" type="subTitle"/>
          </p:nvPr>
        </p:nvSpPr>
        <p:spPr>
          <a:xfrm>
            <a:off x="960900" y="867648"/>
            <a:ext cx="7772400" cy="3991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Book 1 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rPr lang="en" sz="2200">
                <a:latin typeface="Lato"/>
                <a:ea typeface="Lato"/>
                <a:cs typeface="Lato"/>
                <a:sym typeface="Lato"/>
              </a:rPr>
              <a:t>demo: </a:t>
            </a:r>
            <a:r>
              <a:rPr lang="en" sz="22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arc.lib.montana.edu/book/home-cooking-history-409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rPr lang="en" sz="2200">
                <a:latin typeface="Lato"/>
                <a:ea typeface="Lato"/>
                <a:cs typeface="Lato"/>
                <a:sym typeface="Lato"/>
              </a:rPr>
              <a:t>code: </a:t>
            </a:r>
            <a:r>
              <a:rPr lang="en" sz="22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github.com/jasonclark/bib-template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400">
              <a:latin typeface="Lato"/>
              <a:ea typeface="Lato"/>
              <a:cs typeface="Lato"/>
              <a:sym typeface="Lato"/>
            </a:endParaRP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lvl="0" rtl="0" algn="l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Book 2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rPr lang="en" sz="2200">
                <a:latin typeface="Lato"/>
                <a:ea typeface="Lato"/>
                <a:cs typeface="Lato"/>
                <a:sym typeface="Lato"/>
              </a:rPr>
              <a:t>demo: </a:t>
            </a:r>
            <a:r>
              <a:rPr lang="en" sz="22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arc.lib.montana.edu/book/opsis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rPr lang="en" sz="2200">
                <a:latin typeface="Lato"/>
                <a:ea typeface="Lato"/>
                <a:cs typeface="Lato"/>
                <a:sym typeface="Lato"/>
              </a:rPr>
              <a:t>code: </a:t>
            </a:r>
            <a:r>
              <a:rPr lang="en" sz="22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github.com/msulibrary/bib-template-fiction</a:t>
            </a: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Shape 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4925" y="297300"/>
            <a:ext cx="6858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Shape 2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352000"/>
            <a:ext cx="6858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Shape 2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4195" y="0"/>
            <a:ext cx="297561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Shape 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285750"/>
            <a:ext cx="6858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>
            <p:ph idx="4294967295" type="ctrTitle"/>
          </p:nvPr>
        </p:nvSpPr>
        <p:spPr>
          <a:xfrm>
            <a:off x="895200" y="1108325"/>
            <a:ext cx="7766999" cy="1955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latin typeface="Lato"/>
                <a:ea typeface="Lato"/>
                <a:cs typeface="Lato"/>
                <a:sym typeface="Lato"/>
              </a:rPr>
              <a:t>Book as Platform: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600">
                <a:latin typeface="Lato"/>
                <a:ea typeface="Lato"/>
                <a:cs typeface="Lato"/>
                <a:sym typeface="Lato"/>
              </a:rPr>
              <a:t>Linking Data to Build a Better Book </a:t>
            </a: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Shape 2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0678" y="0"/>
            <a:ext cx="410262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/>
          <p:nvPr>
            <p:ph type="ctrTitle"/>
          </p:nvPr>
        </p:nvSpPr>
        <p:spPr>
          <a:xfrm>
            <a:off x="685800" y="194992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0" lang="en"/>
              <a:t>Web Book Dev Stack</a:t>
            </a:r>
          </a:p>
        </p:txBody>
      </p:sp>
      <p:sp>
        <p:nvSpPr>
          <p:cNvPr id="233" name="Shape 233"/>
          <p:cNvSpPr txBox="1"/>
          <p:nvPr>
            <p:ph idx="1" type="subTitle"/>
          </p:nvPr>
        </p:nvSpPr>
        <p:spPr>
          <a:xfrm>
            <a:off x="685800" y="1426650"/>
            <a:ext cx="7772400" cy="25040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HTML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CSS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Javascript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MySQL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PHP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schema.org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RDFa</a:t>
            </a:r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/>
          <p:nvPr>
            <p:ph type="ctrTitle"/>
          </p:nvPr>
        </p:nvSpPr>
        <p:spPr>
          <a:xfrm>
            <a:off x="685800" y="1315717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u="sng"/>
              <a:t>Disruption?</a:t>
            </a:r>
          </a:p>
        </p:txBody>
      </p:sp>
      <p:sp>
        <p:nvSpPr>
          <p:cNvPr id="239" name="Shape 239"/>
          <p:cNvSpPr txBox="1"/>
          <p:nvPr>
            <p:ph idx="1" type="subTitle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New Roles for Publisher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Shape 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4487" y="289321"/>
            <a:ext cx="5915025" cy="4564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/>
          <p:nvPr>
            <p:ph type="ctrTitle"/>
          </p:nvPr>
        </p:nvSpPr>
        <p:spPr>
          <a:xfrm>
            <a:off x="685800" y="527792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u="sng"/>
              <a:t>Old Roles</a:t>
            </a:r>
          </a:p>
        </p:txBody>
      </p:sp>
      <p:sp>
        <p:nvSpPr>
          <p:cNvPr id="250" name="Shape 250"/>
          <p:cNvSpPr txBox="1"/>
          <p:nvPr>
            <p:ph idx="1" type="subTitle"/>
          </p:nvPr>
        </p:nvSpPr>
        <p:spPr>
          <a:xfrm>
            <a:off x="685800" y="2172501"/>
            <a:ext cx="7772400" cy="2544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Validating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Editing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Typesetting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Promotion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Sales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/>
          <p:nvPr>
            <p:ph type="ctrTitle"/>
          </p:nvPr>
        </p:nvSpPr>
        <p:spPr>
          <a:xfrm>
            <a:off x="685800" y="603992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u="sng"/>
              <a:t>New Roles</a:t>
            </a:r>
          </a:p>
        </p:txBody>
      </p:sp>
      <p:sp>
        <p:nvSpPr>
          <p:cNvPr id="256" name="Shape 256"/>
          <p:cNvSpPr txBox="1"/>
          <p:nvPr>
            <p:ph idx="1" type="subTitle"/>
          </p:nvPr>
        </p:nvSpPr>
        <p:spPr>
          <a:xfrm>
            <a:off x="685800" y="2172501"/>
            <a:ext cx="7772400" cy="2555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u="sng"/>
              <a:t>Archiving</a:t>
            </a:r>
          </a:p>
          <a:p>
            <a:pPr rtl="0">
              <a:spcBef>
                <a:spcPts val="0"/>
              </a:spcBef>
              <a:buNone/>
            </a:pPr>
            <a:r>
              <a:rPr lang="en" u="sng"/>
              <a:t>Metadata [structured]</a:t>
            </a:r>
          </a:p>
          <a:p>
            <a:pPr lvl="0" rtl="0">
              <a:spcBef>
                <a:spcPts val="0"/>
              </a:spcBef>
              <a:buNone/>
            </a:pPr>
            <a:r>
              <a:rPr lang="en" u="sng"/>
              <a:t>Discovery</a:t>
            </a:r>
          </a:p>
          <a:p>
            <a:pPr lvl="0" rtl="0">
              <a:spcBef>
                <a:spcPts val="0"/>
              </a:spcBef>
              <a:buNone/>
            </a:pPr>
            <a:r>
              <a:rPr lang="en" u="sng"/>
              <a:t>Analytics + Metrics</a:t>
            </a:r>
          </a:p>
          <a:p>
            <a:pPr lvl="0" rtl="0">
              <a:spcBef>
                <a:spcPts val="0"/>
              </a:spcBef>
              <a:buNone/>
            </a:pPr>
            <a:r>
              <a:rPr lang="en" u="sng"/>
              <a:t>Sharing + Reuse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u="sng"/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/>
          <p:nvPr>
            <p:ph type="ctrTitle"/>
          </p:nvPr>
        </p:nvSpPr>
        <p:spPr>
          <a:xfrm>
            <a:off x="685800" y="1315717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u="sng"/>
              <a:t>Structured Data</a:t>
            </a:r>
          </a:p>
        </p:txBody>
      </p:sp>
      <p:sp>
        <p:nvSpPr>
          <p:cNvPr id="262" name="Shape 262"/>
          <p:cNvSpPr txBox="1"/>
          <p:nvPr>
            <p:ph idx="1" type="subTitle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Data Model + Machine Readability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/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Schema.org</a:t>
            </a:r>
          </a:p>
        </p:txBody>
      </p:sp>
      <p:sp>
        <p:nvSpPr>
          <p:cNvPr id="268" name="Shape 268"/>
          <p:cNvSpPr txBox="1"/>
          <p:nvPr>
            <p:ph idx="1" type="subTitle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controlled vocabulary</a:t>
            </a:r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/>
          <p:nvPr>
            <p:ph idx="1" type="subTitle"/>
          </p:nvPr>
        </p:nvSpPr>
        <p:spPr>
          <a:xfrm>
            <a:off x="0" y="6"/>
            <a:ext cx="9094199" cy="5099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CREATE TABLE IF NOT EXISTS `bodymatter` (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`id` int(11) NOT NULL AUTO_INCREMENT,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`name` varchar(255) DEFAULT NULL,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`creator` varchar(255) DEFAULT NULL,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`url` varchar(255) DEFAULT NULL,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`description` text,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`about` text,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`image` varchar(140) DEFAULT NULL,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`articleBody` text COMMENT 'http://schema.org/Article',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`articleSection` text COMMENT 'http://schema.org/Article',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`publicationType` varchar(255) NOT NULL COMMENT 'http://schema.org/MedicalScholarlyArticle',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`additionalType` varchar(255) DEFAULT NULL,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`additionalType2` varchar(255) DEFAULT NULL,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`isbn` varchar(40) DEFAULT NULL,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`genre` varchar(140) DEFAULT NULL,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`keywords` varchar(255) DEFAULT NULL,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`publisher` varchar(255) DEFAULT NULL,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`dateCreated` varchar(255) DEFAULT NULL,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`dateModified` timestamp NULL DEFAULT CURRENT_TIMESTAMP ON UPDATE CURRENT_TIMESTAMP,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`datePublished` varchar(255) DEFAULT NULL,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`version` varchar(140) DEFAULT NULL,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`learningResourceType` varchar(140) DEFAULT NULL,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`inLanguage` varchar(5) DEFAULT NULL,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PRIMARY KEY (`id`),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FULLTEXT KEY `search` (`name`,`creator`,`description`,`genre`,`keywords`,`dateCreated`)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) ENGINE=MyISAM  DEFAULT CHARSET=utf8;</a:t>
            </a:r>
          </a:p>
          <a:p>
            <a:pPr algn="l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/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epub:type</a:t>
            </a:r>
          </a:p>
        </p:txBody>
      </p:sp>
      <p:sp>
        <p:nvSpPr>
          <p:cNvPr id="279" name="Shape 279"/>
          <p:cNvSpPr txBox="1"/>
          <p:nvPr>
            <p:ph idx="1" type="subTitle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semantic divisions...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Shape 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0205" y="462914"/>
            <a:ext cx="5623569" cy="4217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/>
          <p:nvPr>
            <p:ph idx="1" type="subTitle"/>
          </p:nvPr>
        </p:nvSpPr>
        <p:spPr>
          <a:xfrm>
            <a:off x="120350" y="0"/>
            <a:ext cx="9023699" cy="5099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AutoNum type="arabicPeriod"/>
            </a:pPr>
            <a:r>
              <a:rPr lang="en" sz="2400">
                <a:solidFill>
                  <a:srgbClr val="00008C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&lt;html</a:t>
            </a:r>
            <a:r>
              <a:rPr lang="en" sz="2400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…</a:t>
            </a: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AutoNum type="arabicPeriod"/>
            </a:pPr>
            <a:r>
              <a:rPr lang="en" sz="2400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" sz="2400">
                <a:solidFill>
                  <a:srgbClr val="96320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xmlns:epub</a:t>
            </a:r>
            <a:r>
              <a:rPr lang="en" sz="2400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en" sz="2400">
                <a:solidFill>
                  <a:srgbClr val="0B800B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"http://www.idpf.org/2007/ops"</a:t>
            </a:r>
            <a:r>
              <a:rPr lang="en" sz="2400">
                <a:solidFill>
                  <a:srgbClr val="00008C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&gt;</a:t>
            </a: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AutoNum type="arabicPeriod"/>
            </a:pPr>
            <a:r>
              <a:rPr lang="en" sz="2400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…</a:t>
            </a: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AutoNum type="arabicPeriod"/>
            </a:pPr>
            <a:r>
              <a:rPr lang="en" sz="2400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" sz="2400">
                <a:solidFill>
                  <a:srgbClr val="00008C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&lt;section</a:t>
            </a:r>
            <a:r>
              <a:rPr lang="en" sz="2400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2400">
                <a:solidFill>
                  <a:srgbClr val="96320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epub:type</a:t>
            </a:r>
            <a:r>
              <a:rPr lang="en" sz="2400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en" sz="2400">
                <a:solidFill>
                  <a:srgbClr val="0B800B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"bodymatter"</a:t>
            </a:r>
            <a:r>
              <a:rPr lang="en" sz="2400">
                <a:solidFill>
                  <a:srgbClr val="00008C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&gt;</a:t>
            </a: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AutoNum type="arabicPeriod"/>
            </a:pPr>
            <a:r>
              <a:rPr lang="en" sz="2400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…</a:t>
            </a: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AutoNum type="arabicPeriod"/>
            </a:pPr>
            <a:r>
              <a:rPr lang="en" sz="2400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" sz="2400">
                <a:solidFill>
                  <a:srgbClr val="00008C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&lt;/section&gt;</a:t>
            </a: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AutoNum type="arabicPeriod"/>
            </a:pPr>
            <a:r>
              <a:rPr lang="en" sz="2400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…</a:t>
            </a: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AutoNum type="arabicPeriod"/>
            </a:pPr>
            <a:r>
              <a:rPr lang="en" sz="2400">
                <a:solidFill>
                  <a:srgbClr val="00008C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&lt;/html&gt;</a:t>
            </a: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Shape 2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11841"/>
            <a:ext cx="9144001" cy="23198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Shape 2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99035"/>
            <a:ext cx="6858000" cy="39009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/>
          <p:nvPr>
            <p:ph type="ctrTitle"/>
          </p:nvPr>
        </p:nvSpPr>
        <p:spPr>
          <a:xfrm>
            <a:off x="685800" y="1080617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u="sng"/>
              <a:t>Discovery</a:t>
            </a:r>
          </a:p>
        </p:txBody>
      </p:sp>
      <p:sp>
        <p:nvSpPr>
          <p:cNvPr id="300" name="Shape 300"/>
          <p:cNvSpPr txBox="1"/>
          <p:nvPr>
            <p:ph idx="1" type="subTitle"/>
          </p:nvPr>
        </p:nvSpPr>
        <p:spPr>
          <a:xfrm>
            <a:off x="685800" y="2622600"/>
            <a:ext cx="7772400" cy="1651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RDFa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JSON-LD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Linked Data Topics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Shape 3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1796458"/>
            <a:ext cx="6857998" cy="1689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Shape 3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8709"/>
            <a:ext cx="9144001" cy="4926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/>
          <p:nvPr/>
        </p:nvSpPr>
        <p:spPr>
          <a:xfrm>
            <a:off x="21875" y="10950"/>
            <a:ext cx="9122099" cy="51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&lt;script type="application/ld+json"&gt;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{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"@context" : "http://schema.org",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"@type": "CreativeWork",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"name": "Opsis: Literary Arts Journal at Montana State University (MSU)",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"description": "Opsis is the literature and arts magazine of Montana State University",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"image": "http://arc.lib.montana.edu/book/opsis/meta/img/opsis.png",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"datePublished": "2015-02-02T01:43:19Z",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"inLanguage" : "en",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"genre" : "Journals (Publications)",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"learningResourceType" : "Student literary journal",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"creator": {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  "@type": "Person",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  "name": "Multiple Authors"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},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"Article": {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  "@type": "Article",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  "name": "The Shore As She",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  "author": {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    "@type": "Person",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    "name": "Leslie Staven"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  },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  "articleBody": "The sand softens shifts ...",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  "url": "http://arc.lib.montana.edu/book/opsis/item/7",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  "datePublished": "2015-02-02T01:43:19Z",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  "publisher": {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    "@type": "Organization",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    "name": "Montana State University (MSU)"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  },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  "additionalType": "http://dbpedia.org/resource/Poetry",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  "additionalType": "http://dbpedia.org/resource/Memory"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	},</a:t>
            </a:r>
          </a:p>
          <a:p>
            <a:pPr lvl="0">
              <a:spcBef>
                <a:spcPts val="0"/>
              </a:spcBef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...</a:t>
            </a:r>
          </a:p>
        </p:txBody>
      </p:sp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/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CIP Data</a:t>
            </a:r>
          </a:p>
        </p:txBody>
      </p:sp>
      <p:sp>
        <p:nvSpPr>
          <p:cNvPr id="321" name="Shape 321"/>
          <p:cNvSpPr txBox="1"/>
          <p:nvPr>
            <p:ph idx="1" type="subTitle"/>
          </p:nvPr>
        </p:nvSpPr>
        <p:spPr>
          <a:xfrm>
            <a:off x="685800" y="2840045"/>
            <a:ext cx="7772400" cy="1905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Cataloging in Publication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www.loc.gov/publish/cip/techinfo/cipdata.html</a:t>
            </a:r>
          </a:p>
        </p:txBody>
      </p:sp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Shape 3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0514" y="0"/>
            <a:ext cx="738297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Shape 3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39628"/>
            <a:ext cx="9144000" cy="4464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Shape 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633473"/>
            <a:ext cx="6858002" cy="3876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/>
          <p:nvPr>
            <p:ph type="ctrTitle"/>
          </p:nvPr>
        </p:nvSpPr>
        <p:spPr>
          <a:xfrm>
            <a:off x="685800" y="1680242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u="sng"/>
              <a:t>Analytics + Metrics</a:t>
            </a:r>
          </a:p>
        </p:txBody>
      </p:sp>
      <p:sp>
        <p:nvSpPr>
          <p:cNvPr id="337" name="Shape 337"/>
          <p:cNvSpPr txBox="1"/>
          <p:nvPr>
            <p:ph idx="1" type="subTitle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Web Analytics, UX</a:t>
            </a:r>
          </a:p>
        </p:txBody>
      </p:sp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Shape 3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571118"/>
            <a:ext cx="6857995" cy="4001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Shape 3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66286"/>
            <a:ext cx="9144002" cy="4410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Shape 3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4770"/>
            <a:ext cx="9143997" cy="4233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Shape 3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9561" y="436162"/>
            <a:ext cx="7244874" cy="4271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Shape 3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9438" y="302487"/>
            <a:ext cx="6285124" cy="4538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Shape 3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48356"/>
            <a:ext cx="9143999" cy="4446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/>
          <p:nvPr>
            <p:ph type="ctrTitle"/>
          </p:nvPr>
        </p:nvSpPr>
        <p:spPr>
          <a:xfrm>
            <a:off x="685800" y="794392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u="sng"/>
              <a:t>Sharing + Reuse</a:t>
            </a:r>
          </a:p>
        </p:txBody>
      </p:sp>
      <p:sp>
        <p:nvSpPr>
          <p:cNvPr id="373" name="Shape 373"/>
          <p:cNvSpPr txBox="1"/>
          <p:nvPr>
            <p:ph idx="1" type="subTitle"/>
          </p:nvPr>
        </p:nvSpPr>
        <p:spPr>
          <a:xfrm>
            <a:off x="685800" y="2282325"/>
            <a:ext cx="7772400" cy="1781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Web Services + API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Social Sharing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Deep Linking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/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9" name="Shape 379"/>
          <p:cNvSpPr txBox="1"/>
          <p:nvPr>
            <p:ph idx="1" type="subTitle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XML, JSON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/home-cooking-history-409/api.php?type=recipe&amp;id=1&amp;num=1&amp;format=xml</a:t>
            </a:r>
          </a:p>
        </p:txBody>
      </p:sp>
      <p:pic>
        <p:nvPicPr>
          <p:cNvPr id="380" name="Shape 3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21850"/>
            <a:ext cx="9143999" cy="413220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Shape 381"/>
          <p:cNvSpPr txBox="1"/>
          <p:nvPr/>
        </p:nvSpPr>
        <p:spPr>
          <a:xfrm>
            <a:off x="125" y="4454050"/>
            <a:ext cx="9144000" cy="6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</a:rPr>
              <a:t>...api?id=1&amp;format=xml</a:t>
            </a:r>
          </a:p>
          <a:p>
            <a:pPr lvl="0" algn="ctr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...api?type=search&amp;q=poetry&amp;format=json</a:t>
            </a:r>
          </a:p>
        </p:txBody>
      </p:sp>
    </p:spTree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Shape 3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3284" y="0"/>
            <a:ext cx="641743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2000" y="0"/>
            <a:ext cx="5100000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Shape 3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39840"/>
            <a:ext cx="9143998" cy="26638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Shape 3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9499" y="260774"/>
            <a:ext cx="3344999" cy="4621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Shape 4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7599" y="992052"/>
            <a:ext cx="6308800" cy="3159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 txBox="1"/>
          <p:nvPr>
            <p:ph type="ctrTitle"/>
          </p:nvPr>
        </p:nvSpPr>
        <p:spPr>
          <a:xfrm>
            <a:off x="685800" y="1401267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latin typeface="Lato"/>
                <a:ea typeface="Lato"/>
                <a:cs typeface="Lato"/>
                <a:sym typeface="Lato"/>
              </a:rPr>
              <a:t>Deep-linking the book</a:t>
            </a:r>
          </a:p>
        </p:txBody>
      </p:sp>
      <p:sp>
        <p:nvSpPr>
          <p:cNvPr id="407" name="Shape 407"/>
          <p:cNvSpPr txBox="1"/>
          <p:nvPr>
            <p:ph idx="1" type="subTitle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HTTP + URL</a:t>
            </a:r>
          </a:p>
        </p:txBody>
      </p:sp>
    </p:spTree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 txBox="1"/>
          <p:nvPr>
            <p:ph type="title"/>
          </p:nvPr>
        </p:nvSpPr>
        <p:spPr>
          <a:xfrm>
            <a:off x="1201050" y="1596950"/>
            <a:ext cx="6741899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u="sng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http://arc.lib.montana.edu/book/opsis/item/21</a:t>
            </a:r>
          </a:p>
        </p:txBody>
      </p:sp>
      <p:sp>
        <p:nvSpPr>
          <p:cNvPr id="413" name="Shape 413"/>
          <p:cNvSpPr txBox="1"/>
          <p:nvPr>
            <p:ph idx="2" type="title"/>
          </p:nvPr>
        </p:nvSpPr>
        <p:spPr>
          <a:xfrm>
            <a:off x="277225" y="2566500"/>
            <a:ext cx="8708099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u="sng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http://arc.lib.montana.edu/book/opsis/table-of-contents.html</a:t>
            </a:r>
          </a:p>
        </p:txBody>
      </p:sp>
    </p:spTree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 txBox="1"/>
          <p:nvPr>
            <p:ph type="ctrTitle"/>
          </p:nvPr>
        </p:nvSpPr>
        <p:spPr>
          <a:xfrm>
            <a:off x="685800" y="672992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Ongoing Research</a:t>
            </a:r>
          </a:p>
        </p:txBody>
      </p:sp>
      <p:sp>
        <p:nvSpPr>
          <p:cNvPr id="419" name="Shape 419"/>
          <p:cNvSpPr txBox="1"/>
          <p:nvPr>
            <p:ph idx="1" type="subTitle"/>
          </p:nvPr>
        </p:nvSpPr>
        <p:spPr>
          <a:xfrm>
            <a:off x="685800" y="2048041"/>
            <a:ext cx="7772400" cy="2791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Semantic Classification</a:t>
            </a:r>
          </a:p>
          <a:p>
            <a:pPr rtl="0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Genres - textbook, journal</a:t>
            </a:r>
          </a:p>
          <a:p>
            <a:pPr rtl="0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UX of Reading </a:t>
            </a:r>
          </a:p>
          <a:p>
            <a:pPr rtl="0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Real-time Analytics</a:t>
            </a:r>
          </a:p>
          <a:p>
            <a:pPr rtl="0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Annotations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Offline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Shape 4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1310" y="0"/>
            <a:ext cx="6881378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Shape 4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9620" y="0"/>
            <a:ext cx="6904757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Shape 4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1687" y="0"/>
            <a:ext cx="5000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Shape 4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4647" y="0"/>
            <a:ext cx="565470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Shape 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7062" y="1548474"/>
            <a:ext cx="7069875" cy="2046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Shape 4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9612" y="0"/>
            <a:ext cx="732477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 txBox="1"/>
          <p:nvPr>
            <p:ph type="ctrTitle"/>
          </p:nvPr>
        </p:nvSpPr>
        <p:spPr>
          <a:xfrm>
            <a:off x="685800" y="1060597"/>
            <a:ext cx="7772400" cy="847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3600">
                <a:latin typeface="Lato"/>
                <a:ea typeface="Lato"/>
                <a:cs typeface="Lato"/>
                <a:sym typeface="Lato"/>
              </a:rPr>
              <a:t>The “Book” in a Network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http://arc.lib.montana.edu/book/</a:t>
            </a:r>
          </a:p>
        </p:txBody>
      </p:sp>
      <p:sp>
        <p:nvSpPr>
          <p:cNvPr id="450" name="Shape 450"/>
          <p:cNvSpPr txBox="1"/>
          <p:nvPr>
            <p:ph idx="1" type="subTitle"/>
          </p:nvPr>
        </p:nvSpPr>
        <p:spPr>
          <a:xfrm>
            <a:off x="685800" y="2436449"/>
            <a:ext cx="7772400" cy="754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Designed for the bot’s experience</a:t>
            </a:r>
          </a:p>
        </p:txBody>
      </p:sp>
      <p:sp>
        <p:nvSpPr>
          <p:cNvPr id="451" name="Shape 451"/>
          <p:cNvSpPr txBox="1"/>
          <p:nvPr>
            <p:ph idx="2" type="subTitle"/>
          </p:nvPr>
        </p:nvSpPr>
        <p:spPr>
          <a:xfrm>
            <a:off x="772500" y="3058149"/>
            <a:ext cx="7772400" cy="754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Designed for the reader’s experience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 txBox="1"/>
          <p:nvPr>
            <p:ph type="ctrTitle"/>
          </p:nvPr>
        </p:nvSpPr>
        <p:spPr>
          <a:xfrm>
            <a:off x="685800" y="145648"/>
            <a:ext cx="7772400" cy="890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Survey of the Field</a:t>
            </a:r>
          </a:p>
        </p:txBody>
      </p:sp>
      <p:sp>
        <p:nvSpPr>
          <p:cNvPr id="457" name="Shape 457"/>
          <p:cNvSpPr txBox="1"/>
          <p:nvPr>
            <p:ph idx="1" type="subTitle"/>
          </p:nvPr>
        </p:nvSpPr>
        <p:spPr>
          <a:xfrm>
            <a:off x="734400" y="1145674"/>
            <a:ext cx="7675199" cy="3857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b="1" lang="en" sz="1200">
                <a:latin typeface="Lato"/>
                <a:ea typeface="Lato"/>
                <a:cs typeface="Lato"/>
                <a:sym typeface="Lato"/>
              </a:rPr>
              <a:t>HTMLBook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https://github.com/oreillymedia/HTMLBook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b="1" lang="en" sz="1200">
                <a:latin typeface="Lato"/>
                <a:ea typeface="Lato"/>
                <a:cs typeface="Lato"/>
                <a:sym typeface="Lato"/>
              </a:rPr>
              <a:t>Leanpub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https://leanpub.com/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b="1" lang="en" sz="1200">
                <a:latin typeface="Lato"/>
                <a:ea typeface="Lato"/>
                <a:cs typeface="Lato"/>
                <a:sym typeface="Lato"/>
              </a:rPr>
              <a:t>GitBook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https://www.gitbook.com/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b="1" lang="en" sz="1200">
                <a:latin typeface="Lato"/>
                <a:ea typeface="Lato"/>
                <a:cs typeface="Lato"/>
                <a:sym typeface="Lato"/>
              </a:rPr>
              <a:t>Penflip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https://www.penflip.com/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b="1" lang="en" sz="1200">
                <a:latin typeface="Lato"/>
                <a:ea typeface="Lato"/>
                <a:cs typeface="Lato"/>
                <a:sym typeface="Lato"/>
              </a:rPr>
              <a:t>gitenberg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https://gitenberg.github.io/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b="1" lang="en" sz="1200">
                <a:latin typeface="Lato"/>
                <a:ea typeface="Lato"/>
                <a:cs typeface="Lato"/>
                <a:sym typeface="Lato"/>
              </a:rPr>
              <a:t>Book in Browser Conference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http://booksinbrowsers.org/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b="1" lang="en" sz="1200">
                <a:latin typeface="Lato"/>
                <a:ea typeface="Lato"/>
                <a:cs typeface="Lato"/>
                <a:sym typeface="Lato"/>
              </a:rPr>
              <a:t>Library Publishing Coalition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http://www.librarypublishing.org/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 txBox="1"/>
          <p:nvPr>
            <p:ph type="ctrTitle"/>
          </p:nvPr>
        </p:nvSpPr>
        <p:spPr>
          <a:xfrm>
            <a:off x="685800" y="145648"/>
            <a:ext cx="7772400" cy="890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w3c Groups</a:t>
            </a:r>
          </a:p>
        </p:txBody>
      </p:sp>
      <p:sp>
        <p:nvSpPr>
          <p:cNvPr id="463" name="Shape 463"/>
          <p:cNvSpPr txBox="1"/>
          <p:nvPr>
            <p:ph idx="1" type="subTitle"/>
          </p:nvPr>
        </p:nvSpPr>
        <p:spPr>
          <a:xfrm>
            <a:off x="734400" y="1145674"/>
            <a:ext cx="7675199" cy="3761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b="1" lang="en" sz="1600">
                <a:latin typeface="Lato"/>
                <a:ea typeface="Lato"/>
                <a:cs typeface="Lato"/>
                <a:sym typeface="Lato"/>
              </a:rPr>
              <a:t>Schema.org Community Group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https://www.w3.org/community/schemaorg/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b="1" lang="en" sz="1600">
                <a:latin typeface="Lato"/>
                <a:ea typeface="Lato"/>
                <a:cs typeface="Lato"/>
                <a:sym typeface="Lato"/>
              </a:rPr>
              <a:t>Digital Publishing Interest Group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http://www.w3.org/dpub/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b="1" lang="en" sz="1600">
                <a:latin typeface="Lato"/>
                <a:ea typeface="Lato"/>
                <a:cs typeface="Lato"/>
                <a:sym typeface="Lato"/>
              </a:rPr>
              <a:t>Semantic Web Interest Group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http://www.w3.org/2001/sw/interest/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b="1" lang="en" sz="1600">
                <a:latin typeface="Lato"/>
                <a:ea typeface="Lato"/>
                <a:cs typeface="Lato"/>
                <a:sym typeface="Lato"/>
              </a:rPr>
              <a:t>Web Annotation Working Group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http://www.w3.org/annotation/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b="1" lang="en" sz="1600">
                <a:latin typeface="Lato"/>
                <a:ea typeface="Lato"/>
                <a:cs typeface="Lato"/>
                <a:sym typeface="Lato"/>
              </a:rPr>
              <a:t>Data on the Web Best Practices Working Group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http://www.w3.org/2013/dwbp/wiki/Main_Page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400">
              <a:latin typeface="Lato"/>
              <a:ea typeface="Lato"/>
              <a:cs typeface="Lato"/>
              <a:sym typeface="Lato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/>
          <p:nvPr>
            <p:ph idx="1" type="body"/>
          </p:nvPr>
        </p:nvSpPr>
        <p:spPr>
          <a:xfrm>
            <a:off x="2534000" y="1893250"/>
            <a:ext cx="3860400" cy="31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tIns="0">
            <a:noAutofit/>
          </a:bodyPr>
          <a:lstStyle/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8823"/>
              <a:buFont typeface="Arial"/>
              <a:buNone/>
            </a:pPr>
            <a:r>
              <a:rPr b="1" lang="en" sz="1700">
                <a:solidFill>
                  <a:srgbClr val="666666"/>
                </a:solidFill>
              </a:rPr>
              <a:t>Scott Young</a:t>
            </a:r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8823"/>
              <a:buFont typeface="Arial"/>
              <a:buNone/>
            </a:pPr>
            <a:r>
              <a:rPr lang="en" sz="1700">
                <a:solidFill>
                  <a:srgbClr val="666666"/>
                </a:solidFill>
              </a:rPr>
              <a:t>Digital Initiatives Librarian </a:t>
            </a:r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700">
              <a:solidFill>
                <a:srgbClr val="666666"/>
              </a:solidFill>
            </a:endParaRPr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8823"/>
              <a:buFont typeface="Arial"/>
              <a:buNone/>
            </a:pPr>
            <a:r>
              <a:rPr b="1" lang="en" sz="1700">
                <a:solidFill>
                  <a:srgbClr val="666666"/>
                </a:solidFill>
              </a:rPr>
              <a:t>Jason A. Clark</a:t>
            </a:r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8823"/>
              <a:buFont typeface="Arial"/>
              <a:buNone/>
            </a:pPr>
            <a:r>
              <a:rPr lang="en" sz="1700">
                <a:solidFill>
                  <a:srgbClr val="666666"/>
                </a:solidFill>
              </a:rPr>
              <a:t>Head, Library Informatics &amp; Computing</a:t>
            </a:r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700">
              <a:solidFill>
                <a:srgbClr val="666666"/>
              </a:solidFill>
            </a:endParaRPr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8823"/>
              <a:buFont typeface="Arial"/>
              <a:buNone/>
            </a:pPr>
            <a:r>
              <a:rPr b="1" lang="en" sz="1700">
                <a:solidFill>
                  <a:srgbClr val="666666"/>
                </a:solidFill>
              </a:rPr>
              <a:t>Michelle Gollehon</a:t>
            </a:r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8823"/>
              <a:buFont typeface="Arial"/>
              <a:buNone/>
            </a:pPr>
            <a:r>
              <a:rPr lang="en" sz="1700">
                <a:solidFill>
                  <a:srgbClr val="666666"/>
                </a:solidFill>
              </a:rPr>
              <a:t>Digital Production Operations Manager</a:t>
            </a:r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700">
              <a:solidFill>
                <a:srgbClr val="666666"/>
              </a:solidFill>
            </a:endParaRPr>
          </a:p>
          <a:p>
            <a:pPr indent="0" lvl="0" marL="0" rtl="0">
              <a:lnSpc>
                <a:spcPct val="95000"/>
              </a:lnSpc>
              <a:spcBef>
                <a:spcPts val="0"/>
              </a:spcBef>
              <a:buClr>
                <a:schemeClr val="dk1"/>
              </a:buClr>
              <a:buSzPct val="58823"/>
              <a:buFont typeface="Arial"/>
              <a:buNone/>
            </a:pPr>
            <a:r>
              <a:rPr b="1" lang="en" sz="1700">
                <a:solidFill>
                  <a:schemeClr val="dk2"/>
                </a:solidFill>
              </a:rPr>
              <a:t>Jan Zauha</a:t>
            </a:r>
          </a:p>
          <a:p>
            <a:pPr indent="0" lvl="0" marL="0" rtl="0">
              <a:lnSpc>
                <a:spcPct val="95000"/>
              </a:lnSpc>
              <a:spcBef>
                <a:spcPts val="0"/>
              </a:spcBef>
              <a:buClr>
                <a:schemeClr val="dk1"/>
              </a:buClr>
              <a:buSzPct val="58823"/>
              <a:buFont typeface="Arial"/>
              <a:buNone/>
            </a:pPr>
            <a:r>
              <a:rPr lang="en" sz="1700">
                <a:solidFill>
                  <a:schemeClr val="dk2"/>
                </a:solidFill>
              </a:rPr>
              <a:t>Outreach Librarian</a:t>
            </a:r>
          </a:p>
        </p:txBody>
      </p:sp>
      <p:sp>
        <p:nvSpPr>
          <p:cNvPr id="469" name="Shape 469"/>
          <p:cNvSpPr txBox="1"/>
          <p:nvPr/>
        </p:nvSpPr>
        <p:spPr>
          <a:xfrm>
            <a:off x="242092" y="7"/>
            <a:ext cx="8659800" cy="7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82275" lIns="82275" rIns="82275" tIns="8227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4300">
                <a:latin typeface="Lato"/>
                <a:ea typeface="Lato"/>
                <a:cs typeface="Lato"/>
                <a:sym typeface="Lato"/>
              </a:rPr>
              <a:t>A Research Team Effort</a:t>
            </a:r>
          </a:p>
        </p:txBody>
      </p:sp>
      <p:pic>
        <p:nvPicPr>
          <p:cNvPr id="470" name="Shape 4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7325" y="623025"/>
            <a:ext cx="4513425" cy="1188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 txBox="1"/>
          <p:nvPr>
            <p:ph idx="4294967295" type="ctrTitle"/>
          </p:nvPr>
        </p:nvSpPr>
        <p:spPr>
          <a:xfrm>
            <a:off x="685800" y="815075"/>
            <a:ext cx="7981799" cy="77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latin typeface="Lato"/>
                <a:ea typeface="Lato"/>
                <a:cs typeface="Lato"/>
                <a:sym typeface="Lato"/>
              </a:rPr>
              <a:t>Thanks!</a:t>
            </a: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3000">
              <a:latin typeface="Lato"/>
              <a:ea typeface="Lato"/>
              <a:cs typeface="Lato"/>
              <a:sym typeface="Lato"/>
            </a:endParaRP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6" name="Shape 476"/>
          <p:cNvSpPr txBox="1"/>
          <p:nvPr/>
        </p:nvSpPr>
        <p:spPr>
          <a:xfrm>
            <a:off x="685800" y="1782949"/>
            <a:ext cx="7772400" cy="29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Jason A. Clark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Head, Library Informatics &amp; Computing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Montana State University Library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@jaclark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Scott Young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Digital Initiatives Librarian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Montana State University Library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@hei_scott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>
            <p:ph type="ctrTitle"/>
          </p:nvPr>
        </p:nvSpPr>
        <p:spPr>
          <a:xfrm>
            <a:off x="71550" y="1357425"/>
            <a:ext cx="9000899" cy="12644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Every Book its [machine] Reader</a:t>
            </a:r>
          </a:p>
        </p:txBody>
      </p:sp>
      <p:sp>
        <p:nvSpPr>
          <p:cNvPr id="153" name="Shape 153"/>
          <p:cNvSpPr txBox="1"/>
          <p:nvPr/>
        </p:nvSpPr>
        <p:spPr>
          <a:xfrm>
            <a:off x="227700" y="3194175"/>
            <a:ext cx="8688599" cy="16298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Apologies to Ranganathan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/>
          <p:nvPr>
            <p:ph type="ctrTitle"/>
          </p:nvPr>
        </p:nvSpPr>
        <p:spPr>
          <a:xfrm>
            <a:off x="685800" y="304217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if?</a:t>
            </a:r>
          </a:p>
        </p:txBody>
      </p:sp>
      <p:sp>
        <p:nvSpPr>
          <p:cNvPr id="159" name="Shape 159"/>
          <p:cNvSpPr txBox="1"/>
          <p:nvPr>
            <p:ph idx="1" type="subTitle"/>
          </p:nvPr>
        </p:nvSpPr>
        <p:spPr>
          <a:xfrm>
            <a:off x="685800" y="1789124"/>
            <a:ext cx="7772400" cy="1261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Books were machine indexed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for semantic discovery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0" name="Shape 160"/>
          <p:cNvSpPr txBox="1"/>
          <p:nvPr>
            <p:ph idx="2" type="subTitle"/>
          </p:nvPr>
        </p:nvSpPr>
        <p:spPr>
          <a:xfrm>
            <a:off x="856975" y="3263087"/>
            <a:ext cx="7772400" cy="1261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Journal articles were semantically tagged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at the page level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 “Book” in a Browser</a:t>
            </a:r>
          </a:p>
        </p:txBody>
      </p:sp>
      <p:sp>
        <p:nvSpPr>
          <p:cNvPr id="166" name="Shape 166"/>
          <p:cNvSpPr txBox="1"/>
          <p:nvPr>
            <p:ph idx="1" type="subTitle"/>
          </p:nvPr>
        </p:nvSpPr>
        <p:spPr>
          <a:xfrm>
            <a:off x="685800" y="2852753"/>
            <a:ext cx="7772400" cy="784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Atomizable, Analyzable, Linkable, Reusable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MSU Lib SEO Whit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B11E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 Them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Custom Them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