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5.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64" r:id="rId4"/>
    <p:sldMasterId id="214748366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Lst>
  <p:sldSz cy="7620000" cx="10160000"/>
  <p:notesSz cy="10160000" cx="7620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33.xml" Type="http://schemas.openxmlformats.org/officeDocument/2006/relationships/slide" Id="rId39"/><Relationship Target="slides/slide32.xml" Type="http://schemas.openxmlformats.org/officeDocument/2006/relationships/slide" Id="rId38"/><Relationship Target="slides/slide31.xml" Type="http://schemas.openxmlformats.org/officeDocument/2006/relationships/slide" Id="rId37"/><Relationship Target="slides/slide13.xml" Type="http://schemas.openxmlformats.org/officeDocument/2006/relationships/slide" Id="rId19"/><Relationship Target="slides/slide30.xml" Type="http://schemas.openxmlformats.org/officeDocument/2006/relationships/slide" Id="rId36"/><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24.xml" Type="http://schemas.openxmlformats.org/officeDocument/2006/relationships/slide" Id="rId30"/><Relationship Target="slides/slide6.xml" Type="http://schemas.openxmlformats.org/officeDocument/2006/relationships/slide" Id="rId12"/><Relationship Target="slides/slide25.xml" Type="http://schemas.openxmlformats.org/officeDocument/2006/relationships/slide" Id="rId31"/><Relationship Target="slides/slide7.xml" Type="http://schemas.openxmlformats.org/officeDocument/2006/relationships/slide" Id="rId13"/><Relationship Target="slides/slide4.xml" Type="http://schemas.openxmlformats.org/officeDocument/2006/relationships/slide" Id="rId10"/><Relationship Target="slides/slide5.xml" Type="http://schemas.openxmlformats.org/officeDocument/2006/relationships/slide" Id="rId11"/><Relationship Target="slides/slide28.xml" Type="http://schemas.openxmlformats.org/officeDocument/2006/relationships/slide" Id="rId34"/><Relationship Target="slides/slide29.xml" Type="http://schemas.openxmlformats.org/officeDocument/2006/relationships/slide" Id="rId35"/><Relationship Target="slides/slide26.xml" Type="http://schemas.openxmlformats.org/officeDocument/2006/relationships/slide" Id="rId32"/><Relationship Target="slides/slide27.xml" Type="http://schemas.openxmlformats.org/officeDocument/2006/relationships/slide" Id="rId33"/><Relationship Target="slides/slide23.xml" Type="http://schemas.openxmlformats.org/officeDocument/2006/relationships/slide" Id="rId29"/><Relationship Target="slides/slide20.xml" Type="http://schemas.openxmlformats.org/officeDocument/2006/relationships/slide" Id="rId26"/><Relationship Target="slides/slide19.xml" Type="http://schemas.openxmlformats.org/officeDocument/2006/relationships/slide" Id="rId25"/><Relationship Target="slides/slide22.xml" Type="http://schemas.openxmlformats.org/officeDocument/2006/relationships/slide" Id="rId28"/><Relationship Target="slides/slide21.xml" Type="http://schemas.openxmlformats.org/officeDocument/2006/relationships/slide" Id="rId27"/><Relationship Target="presProps.xml" Type="http://schemas.openxmlformats.org/officeDocument/2006/relationships/presProps" Id="rId2"/><Relationship Target="slides/slide15.xml" Type="http://schemas.openxmlformats.org/officeDocument/2006/relationships/slide" Id="rId21"/><Relationship Target="slides/slide34.xml" Type="http://schemas.openxmlformats.org/officeDocument/2006/relationships/slide" Id="rId40"/><Relationship Target="theme/theme4.xml" Type="http://schemas.openxmlformats.org/officeDocument/2006/relationships/theme" Id="rId1"/><Relationship Target="slides/slide16.xml" Type="http://schemas.openxmlformats.org/officeDocument/2006/relationships/slide" Id="rId22"/><Relationship Target="slides/slide35.xml" Type="http://schemas.openxmlformats.org/officeDocument/2006/relationships/slide" Id="rId41"/><Relationship Target="slideMasters/slideMaster1.xml" Type="http://schemas.openxmlformats.org/officeDocument/2006/relationships/slideMaster" Id="rId4"/><Relationship Target="slides/slide17.xml" Type="http://schemas.openxmlformats.org/officeDocument/2006/relationships/slide" Id="rId23"/><Relationship Target="tableStyles.xml" Type="http://schemas.openxmlformats.org/officeDocument/2006/relationships/tableStyles" Id="rId3"/><Relationship Target="slides/slide18.xml" Type="http://schemas.openxmlformats.org/officeDocument/2006/relationships/slide" Id="rId24"/><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2.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826000" x="762000"/>
            <a:ext cy="4572000" cx="6096000"/>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4" name="Shape 64"/>
        <p:cNvGrpSpPr/>
        <p:nvPr/>
      </p:nvGrpSpPr>
      <p:grpSpPr>
        <a:xfrm>
          <a:off y="0" x="0"/>
          <a:ext cy="0" cx="0"/>
          <a:chOff y="0" x="0"/>
          <a:chExt cy="0" cx="0"/>
        </a:xfrm>
      </p:grpSpPr>
      <p:sp>
        <p:nvSpPr>
          <p:cNvPr id="65" name="Shape 65"/>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66" name="Shape 66"/>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19" name="Shape 119"/>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3" name="Shape 123"/>
        <p:cNvGrpSpPr/>
        <p:nvPr/>
      </p:nvGrpSpPr>
      <p:grpSpPr>
        <a:xfrm>
          <a:off y="0" x="0"/>
          <a:ext cy="0" cx="0"/>
          <a:chOff y="0" x="0"/>
          <a:chExt cy="0" cx="0"/>
        </a:xfrm>
      </p:grpSpPr>
      <p:sp>
        <p:nvSpPr>
          <p:cNvPr id="124" name="Shape 124"/>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25" name="Shape 125"/>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9" name="Shape 129"/>
        <p:cNvGrpSpPr/>
        <p:nvPr/>
      </p:nvGrpSpPr>
      <p:grpSpPr>
        <a:xfrm>
          <a:off y="0" x="0"/>
          <a:ext cy="0" cx="0"/>
          <a:chOff y="0" x="0"/>
          <a:chExt cy="0" cx="0"/>
        </a:xfrm>
      </p:grpSpPr>
      <p:sp>
        <p:nvSpPr>
          <p:cNvPr id="130" name="Shape 130"/>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31" name="Shape 13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5" name="Shape 135"/>
        <p:cNvGrpSpPr/>
        <p:nvPr/>
      </p:nvGrpSpPr>
      <p:grpSpPr>
        <a:xfrm>
          <a:off y="0" x="0"/>
          <a:ext cy="0" cx="0"/>
          <a:chOff y="0" x="0"/>
          <a:chExt cy="0" cx="0"/>
        </a:xfrm>
      </p:grpSpPr>
      <p:sp>
        <p:nvSpPr>
          <p:cNvPr id="136" name="Shape 136"/>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37" name="Shape 137"/>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1" name="Shape 141"/>
        <p:cNvGrpSpPr/>
        <p:nvPr/>
      </p:nvGrpSpPr>
      <p:grpSpPr>
        <a:xfrm>
          <a:off y="0" x="0"/>
          <a:ext cy="0" cx="0"/>
          <a:chOff y="0" x="0"/>
          <a:chExt cy="0" cx="0"/>
        </a:xfrm>
      </p:grpSpPr>
      <p:sp>
        <p:nvSpPr>
          <p:cNvPr id="142" name="Shape 14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43" name="Shape 143"/>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7" name="Shape 147"/>
        <p:cNvGrpSpPr/>
        <p:nvPr/>
      </p:nvGrpSpPr>
      <p:grpSpPr>
        <a:xfrm>
          <a:off y="0" x="0"/>
          <a:ext cy="0" cx="0"/>
          <a:chOff y="0" x="0"/>
          <a:chExt cy="0" cx="0"/>
        </a:xfrm>
      </p:grpSpPr>
      <p:sp>
        <p:nvSpPr>
          <p:cNvPr id="148" name="Shape 148"/>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49" name="Shape 149"/>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3" name="Shape 153"/>
        <p:cNvGrpSpPr/>
        <p:nvPr/>
      </p:nvGrpSpPr>
      <p:grpSpPr>
        <a:xfrm>
          <a:off y="0" x="0"/>
          <a:ext cy="0" cx="0"/>
          <a:chOff y="0" x="0"/>
          <a:chExt cy="0" cx="0"/>
        </a:xfrm>
      </p:grpSpPr>
      <p:sp>
        <p:nvSpPr>
          <p:cNvPr id="154" name="Shape 154"/>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55" name="Shape 155"/>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9" name="Shape 159"/>
        <p:cNvGrpSpPr/>
        <p:nvPr/>
      </p:nvGrpSpPr>
      <p:grpSpPr>
        <a:xfrm>
          <a:off y="0" x="0"/>
          <a:ext cy="0" cx="0"/>
          <a:chOff y="0" x="0"/>
          <a:chExt cy="0" cx="0"/>
        </a:xfrm>
      </p:grpSpPr>
      <p:sp>
        <p:nvSpPr>
          <p:cNvPr id="160" name="Shape 160"/>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61" name="Shape 16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6" name="Shape 166"/>
        <p:cNvGrpSpPr/>
        <p:nvPr/>
      </p:nvGrpSpPr>
      <p:grpSpPr>
        <a:xfrm>
          <a:off y="0" x="0"/>
          <a:ext cy="0" cx="0"/>
          <a:chOff y="0" x="0"/>
          <a:chExt cy="0" cx="0"/>
        </a:xfrm>
      </p:grpSpPr>
      <p:sp>
        <p:nvSpPr>
          <p:cNvPr id="167" name="Shape 167"/>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68" name="Shape 168"/>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2" name="Shape 172"/>
        <p:cNvGrpSpPr/>
        <p:nvPr/>
      </p:nvGrpSpPr>
      <p:grpSpPr>
        <a:xfrm>
          <a:off y="0" x="0"/>
          <a:ext cy="0" cx="0"/>
          <a:chOff y="0" x="0"/>
          <a:chExt cy="0" cx="0"/>
        </a:xfrm>
      </p:grpSpPr>
      <p:sp>
        <p:nvSpPr>
          <p:cNvPr id="173" name="Shape 17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74" name="Shape 17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71" name="Shape 7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8" name="Shape 178"/>
        <p:cNvGrpSpPr/>
        <p:nvPr/>
      </p:nvGrpSpPr>
      <p:grpSpPr>
        <a:xfrm>
          <a:off y="0" x="0"/>
          <a:ext cy="0" cx="0"/>
          <a:chOff y="0" x="0"/>
          <a:chExt cy="0" cx="0"/>
        </a:xfrm>
      </p:grpSpPr>
      <p:sp>
        <p:nvSpPr>
          <p:cNvPr id="179" name="Shape 179"/>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80" name="Shape 180"/>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4" name="Shape 184"/>
        <p:cNvGrpSpPr/>
        <p:nvPr/>
      </p:nvGrpSpPr>
      <p:grpSpPr>
        <a:xfrm>
          <a:off y="0" x="0"/>
          <a:ext cy="0" cx="0"/>
          <a:chOff y="0" x="0"/>
          <a:chExt cy="0" cx="0"/>
        </a:xfrm>
      </p:grpSpPr>
      <p:sp>
        <p:nvSpPr>
          <p:cNvPr id="185" name="Shape 185"/>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86" name="Shape 186"/>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0" name="Shape 190"/>
        <p:cNvGrpSpPr/>
        <p:nvPr/>
      </p:nvGrpSpPr>
      <p:grpSpPr>
        <a:xfrm>
          <a:off y="0" x="0"/>
          <a:ext cy="0" cx="0"/>
          <a:chOff y="0" x="0"/>
          <a:chExt cy="0" cx="0"/>
        </a:xfrm>
      </p:grpSpPr>
      <p:sp>
        <p:nvSpPr>
          <p:cNvPr id="191" name="Shape 191"/>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92" name="Shape 192"/>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6" name="Shape 196"/>
        <p:cNvGrpSpPr/>
        <p:nvPr/>
      </p:nvGrpSpPr>
      <p:grpSpPr>
        <a:xfrm>
          <a:off y="0" x="0"/>
          <a:ext cy="0" cx="0"/>
          <a:chOff y="0" x="0"/>
          <a:chExt cy="0" cx="0"/>
        </a:xfrm>
      </p:grpSpPr>
      <p:sp>
        <p:nvSpPr>
          <p:cNvPr id="197" name="Shape 197"/>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98" name="Shape 198"/>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2" name="Shape 202"/>
        <p:cNvGrpSpPr/>
        <p:nvPr/>
      </p:nvGrpSpPr>
      <p:grpSpPr>
        <a:xfrm>
          <a:off y="0" x="0"/>
          <a:ext cy="0" cx="0"/>
          <a:chOff y="0" x="0"/>
          <a:chExt cy="0" cx="0"/>
        </a:xfrm>
      </p:grpSpPr>
      <p:sp>
        <p:nvSpPr>
          <p:cNvPr id="203" name="Shape 20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04" name="Shape 20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8" name="Shape 208"/>
        <p:cNvGrpSpPr/>
        <p:nvPr/>
      </p:nvGrpSpPr>
      <p:grpSpPr>
        <a:xfrm>
          <a:off y="0" x="0"/>
          <a:ext cy="0" cx="0"/>
          <a:chOff y="0" x="0"/>
          <a:chExt cy="0" cx="0"/>
        </a:xfrm>
      </p:grpSpPr>
      <p:sp>
        <p:nvSpPr>
          <p:cNvPr id="209" name="Shape 209"/>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10" name="Shape 210"/>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4" name="Shape 214"/>
        <p:cNvGrpSpPr/>
        <p:nvPr/>
      </p:nvGrpSpPr>
      <p:grpSpPr>
        <a:xfrm>
          <a:off y="0" x="0"/>
          <a:ext cy="0" cx="0"/>
          <a:chOff y="0" x="0"/>
          <a:chExt cy="0" cx="0"/>
        </a:xfrm>
      </p:grpSpPr>
      <p:sp>
        <p:nvSpPr>
          <p:cNvPr id="215" name="Shape 215"/>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16" name="Shape 216"/>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0" name="Shape 220"/>
        <p:cNvGrpSpPr/>
        <p:nvPr/>
      </p:nvGrpSpPr>
      <p:grpSpPr>
        <a:xfrm>
          <a:off y="0" x="0"/>
          <a:ext cy="0" cx="0"/>
          <a:chOff y="0" x="0"/>
          <a:chExt cy="0" cx="0"/>
        </a:xfrm>
      </p:grpSpPr>
      <p:sp>
        <p:nvSpPr>
          <p:cNvPr id="221" name="Shape 221"/>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22" name="Shape 222"/>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6" name="Shape 226"/>
        <p:cNvGrpSpPr/>
        <p:nvPr/>
      </p:nvGrpSpPr>
      <p:grpSpPr>
        <a:xfrm>
          <a:off y="0" x="0"/>
          <a:ext cy="0" cx="0"/>
          <a:chOff y="0" x="0"/>
          <a:chExt cy="0" cx="0"/>
        </a:xfrm>
      </p:grpSpPr>
      <p:sp>
        <p:nvSpPr>
          <p:cNvPr id="227" name="Shape 227"/>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28" name="Shape 228"/>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2" name="Shape 232"/>
        <p:cNvGrpSpPr/>
        <p:nvPr/>
      </p:nvGrpSpPr>
      <p:grpSpPr>
        <a:xfrm>
          <a:off y="0" x="0"/>
          <a:ext cy="0" cx="0"/>
          <a:chOff y="0" x="0"/>
          <a:chExt cy="0" cx="0"/>
        </a:xfrm>
      </p:grpSpPr>
      <p:sp>
        <p:nvSpPr>
          <p:cNvPr id="233" name="Shape 23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34" name="Shape 23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5" name="Shape 75"/>
        <p:cNvGrpSpPr/>
        <p:nvPr/>
      </p:nvGrpSpPr>
      <p:grpSpPr>
        <a:xfrm>
          <a:off y="0" x="0"/>
          <a:ext cy="0" cx="0"/>
          <a:chOff y="0" x="0"/>
          <a:chExt cy="0" cx="0"/>
        </a:xfrm>
      </p:grpSpPr>
      <p:sp>
        <p:nvSpPr>
          <p:cNvPr id="76" name="Shape 76"/>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77" name="Shape 77"/>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8" name="Shape 238"/>
        <p:cNvGrpSpPr/>
        <p:nvPr/>
      </p:nvGrpSpPr>
      <p:grpSpPr>
        <a:xfrm>
          <a:off y="0" x="0"/>
          <a:ext cy="0" cx="0"/>
          <a:chOff y="0" x="0"/>
          <a:chExt cy="0" cx="0"/>
        </a:xfrm>
      </p:grpSpPr>
      <p:sp>
        <p:nvSpPr>
          <p:cNvPr id="239" name="Shape 239"/>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40" name="Shape 240"/>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4" name="Shape 244"/>
        <p:cNvGrpSpPr/>
        <p:nvPr/>
      </p:nvGrpSpPr>
      <p:grpSpPr>
        <a:xfrm>
          <a:off y="0" x="0"/>
          <a:ext cy="0" cx="0"/>
          <a:chOff y="0" x="0"/>
          <a:chExt cy="0" cx="0"/>
        </a:xfrm>
      </p:grpSpPr>
      <p:sp>
        <p:nvSpPr>
          <p:cNvPr id="245" name="Shape 245"/>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46" name="Shape 246"/>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0" name="Shape 250"/>
        <p:cNvGrpSpPr/>
        <p:nvPr/>
      </p:nvGrpSpPr>
      <p:grpSpPr>
        <a:xfrm>
          <a:off y="0" x="0"/>
          <a:ext cy="0" cx="0"/>
          <a:chOff y="0" x="0"/>
          <a:chExt cy="0" cx="0"/>
        </a:xfrm>
      </p:grpSpPr>
      <p:sp>
        <p:nvSpPr>
          <p:cNvPr id="251" name="Shape 251"/>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52" name="Shape 252"/>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6" name="Shape 256"/>
        <p:cNvGrpSpPr/>
        <p:nvPr/>
      </p:nvGrpSpPr>
      <p:grpSpPr>
        <a:xfrm>
          <a:off y="0" x="0"/>
          <a:ext cy="0" cx="0"/>
          <a:chOff y="0" x="0"/>
          <a:chExt cy="0" cx="0"/>
        </a:xfrm>
      </p:grpSpPr>
      <p:sp>
        <p:nvSpPr>
          <p:cNvPr id="257" name="Shape 257"/>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58" name="Shape 258"/>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2" name="Shape 262"/>
        <p:cNvGrpSpPr/>
        <p:nvPr/>
      </p:nvGrpSpPr>
      <p:grpSpPr>
        <a:xfrm>
          <a:off y="0" x="0"/>
          <a:ext cy="0" cx="0"/>
          <a:chOff y="0" x="0"/>
          <a:chExt cy="0" cx="0"/>
        </a:xfrm>
      </p:grpSpPr>
      <p:sp>
        <p:nvSpPr>
          <p:cNvPr id="263" name="Shape 263"/>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64" name="Shape 264"/>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8" name="Shape 268"/>
        <p:cNvGrpSpPr/>
        <p:nvPr/>
      </p:nvGrpSpPr>
      <p:grpSpPr>
        <a:xfrm>
          <a:off y="0" x="0"/>
          <a:ext cy="0" cx="0"/>
          <a:chOff y="0" x="0"/>
          <a:chExt cy="0" cx="0"/>
        </a:xfrm>
      </p:grpSpPr>
      <p:sp>
        <p:nvSpPr>
          <p:cNvPr id="269" name="Shape 269"/>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270" name="Shape 270"/>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1" name="Shape 81"/>
        <p:cNvGrpSpPr/>
        <p:nvPr/>
      </p:nvGrpSpPr>
      <p:grpSpPr>
        <a:xfrm>
          <a:off y="0" x="0"/>
          <a:ext cy="0" cx="0"/>
          <a:chOff y="0" x="0"/>
          <a:chExt cy="0" cx="0"/>
        </a:xfrm>
      </p:grpSpPr>
      <p:sp>
        <p:nvSpPr>
          <p:cNvPr id="82" name="Shape 82"/>
          <p:cNvSpPr txBox="1"/>
          <p:nvPr>
            <p:ph idx="1" type="body"/>
          </p:nvPr>
        </p:nvSpPr>
        <p:spPr>
          <a:xfrm>
            <a:off y="4343400" x="685800"/>
            <a:ext cy="4114800" cx="5486399"/>
          </a:xfrm>
          <a:prstGeom prst="rect">
            <a:avLst/>
          </a:prstGeom>
        </p:spPr>
        <p:txBody>
          <a:bodyPr bIns="91425" rIns="91425" lIns="91425" tIns="91425" anchor="ctr" anchorCtr="0">
            <a:noAutofit/>
          </a:bodyPr>
          <a:lstStyle/>
          <a:p/>
        </p:txBody>
      </p:sp>
      <p:sp>
        <p:nvSpPr>
          <p:cNvPr id="83" name="Shape 83"/>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89" name="Shape 89"/>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3" name="Shape 93"/>
        <p:cNvGrpSpPr/>
        <p:nvPr/>
      </p:nvGrpSpPr>
      <p:grpSpPr>
        <a:xfrm>
          <a:off y="0" x="0"/>
          <a:ext cy="0" cx="0"/>
          <a:chOff y="0" x="0"/>
          <a:chExt cy="0" cx="0"/>
        </a:xfrm>
      </p:grpSpPr>
      <p:sp>
        <p:nvSpPr>
          <p:cNvPr id="94" name="Shape 94"/>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95" name="Shape 95"/>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9" name="Shape 99"/>
        <p:cNvGrpSpPr/>
        <p:nvPr/>
      </p:nvGrpSpPr>
      <p:grpSpPr>
        <a:xfrm>
          <a:off y="0" x="0"/>
          <a:ext cy="0" cx="0"/>
          <a:chOff y="0" x="0"/>
          <a:chExt cy="0" cx="0"/>
        </a:xfrm>
      </p:grpSpPr>
      <p:sp>
        <p:nvSpPr>
          <p:cNvPr id="100" name="Shape 100"/>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01" name="Shape 101"/>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5" name="Shape 105"/>
        <p:cNvGrpSpPr/>
        <p:nvPr/>
      </p:nvGrpSpPr>
      <p:grpSpPr>
        <a:xfrm>
          <a:off y="0" x="0"/>
          <a:ext cy="0" cx="0"/>
          <a:chOff y="0" x="0"/>
          <a:chExt cy="0" cx="0"/>
        </a:xfrm>
      </p:grpSpPr>
      <p:sp>
        <p:nvSpPr>
          <p:cNvPr id="106" name="Shape 106"/>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07" name="Shape 107"/>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1" name="Shape 111"/>
        <p:cNvGrpSpPr/>
        <p:nvPr/>
      </p:nvGrpSpPr>
      <p:grpSpPr>
        <a:xfrm>
          <a:off y="0" x="0"/>
          <a:ext cy="0" cx="0"/>
          <a:chOff y="0" x="0"/>
          <a:chExt cy="0" cx="0"/>
        </a:xfrm>
      </p:grpSpPr>
      <p:sp>
        <p:nvSpPr>
          <p:cNvPr id="112" name="Shape 112"/>
          <p:cNvSpPr/>
          <p:nvPr>
            <p:ph idx="2" type="sldImg"/>
          </p:nvPr>
        </p:nvSpPr>
        <p:spPr>
          <a:xfrm>
            <a:off y="762000" x="1270250"/>
            <a:ext cy="3809999" cx="5080250"/>
          </a:xfrm>
          <a:custGeom>
            <a:pathLst>
              <a:path w="120000" extrusionOk="0" h="120000">
                <a:moveTo>
                  <a:pt y="0" x="0"/>
                </a:moveTo>
                <a:lnTo>
                  <a:pt y="0" x="120000"/>
                </a:lnTo>
                <a:lnTo>
                  <a:pt y="120000" x="120000"/>
                </a:lnTo>
                <a:lnTo>
                  <a:pt y="120000" x="0"/>
                </a:lnTo>
                <a:close/>
              </a:path>
            </a:pathLst>
          </a:custGeom>
        </p:spPr>
      </p:sp>
      <p:sp>
        <p:nvSpPr>
          <p:cNvPr id="113" name="Shape 113"/>
          <p:cNvSpPr txBox="1"/>
          <p:nvPr>
            <p:ph idx="1" type="body"/>
          </p:nvPr>
        </p:nvSpPr>
        <p:spPr>
          <a:xfrm>
            <a:off y="4826000" x="762000"/>
            <a:ext cy="4572000" cx="6096000"/>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3.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4.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5.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16.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5" name="Shape 5"/>
        <p:cNvGrpSpPr/>
        <p:nvPr/>
      </p:nvGrpSpPr>
      <p:grpSpPr>
        <a:xfrm>
          <a:off y="0" x="0"/>
          <a:ext cy="0" cx="0"/>
          <a:chOff y="0" x="0"/>
          <a:chExt cy="0" cx="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38" name="Shape 38"/>
        <p:cNvGrpSpPr/>
        <p:nvPr/>
      </p:nvGrpSpPr>
      <p:grpSpPr>
        <a:xfrm>
          <a:off y="0" x="0"/>
          <a:ext cy="0" cx="0"/>
          <a:chOff y="0" x="0"/>
          <a:chExt cy="0" cx="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39" name="Shape 39"/>
        <p:cNvGrpSpPr/>
        <p:nvPr/>
      </p:nvGrpSpPr>
      <p:grpSpPr>
        <a:xfrm>
          <a:off y="0" x="0"/>
          <a:ext cy="0" cx="0"/>
          <a:chOff y="0" x="0"/>
          <a:chExt cy="0" cx="0"/>
        </a:xfrm>
      </p:grpSpPr>
      <p:sp>
        <p:nvSpPr>
          <p:cNvPr id="40" name="Shape 40"/>
          <p:cNvSpPr txBox="1"/>
          <p:nvPr>
            <p:ph type="title"/>
          </p:nvPr>
        </p:nvSpPr>
        <p:spPr>
          <a:xfrm>
            <a:off y="676275" x="762000"/>
            <a:ext cy="1271587" cx="8635999"/>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TxTwoObj" type="twoTxTwoObj">
  <p:cSld name="twoTxTwoObj">
    <p:spTree>
      <p:nvGrpSpPr>
        <p:cNvPr id="41" name="Shape 41"/>
        <p:cNvGrpSpPr/>
        <p:nvPr/>
      </p:nvGrpSpPr>
      <p:grpSpPr>
        <a:xfrm>
          <a:off y="0" x="0"/>
          <a:ext cy="0" cx="0"/>
          <a:chOff y="0" x="0"/>
          <a:chExt cy="0" cx="0"/>
        </a:xfrm>
      </p:grpSpPr>
      <p:sp>
        <p:nvSpPr>
          <p:cNvPr id="42" name="Shape 42"/>
          <p:cNvSpPr txBox="1"/>
          <p:nvPr>
            <p:ph type="title"/>
          </p:nvPr>
        </p:nvSpPr>
        <p:spPr>
          <a:xfrm>
            <a:off y="304800" x="508000"/>
            <a:ext cy="1270000" cx="9144000"/>
          </a:xfrm>
          <a:prstGeom prst="rect">
            <a:avLst/>
          </a:prstGeom>
          <a:noFill/>
          <a:ln>
            <a:noFill/>
          </a:ln>
        </p:spPr>
        <p:txBody>
          <a:bodyPr bIns="91425" rIns="91425" lIns="91425" t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p:txBody>
      </p:sp>
      <p:sp>
        <p:nvSpPr>
          <p:cNvPr id="43" name="Shape 43"/>
          <p:cNvSpPr txBox="1"/>
          <p:nvPr>
            <p:ph idx="1" type="body"/>
          </p:nvPr>
        </p:nvSpPr>
        <p:spPr>
          <a:xfrm>
            <a:off y="1704975" x="508000"/>
            <a:ext cy="711200" cx="4489449"/>
          </a:xfrm>
          <a:prstGeom prst="rect">
            <a:avLst/>
          </a:prstGeom>
          <a:noFill/>
          <a:ln>
            <a:noFill/>
          </a:ln>
        </p:spPr>
        <p:txBody>
          <a:bodyPr bIns="91425" rIns="91425" lIns="91425" tIns="91425" anchor="b" anchorCtr="0"/>
          <a:lstStyle>
            <a:lvl1pPr rtl="0" indent="0" marL="0">
              <a:buFont typeface="Times New Roman"/>
              <a:buNone/>
              <a:defRPr b="1" sz="2400"/>
            </a:lvl1pPr>
            <a:lvl2pPr rtl="0" indent="0" marL="457200">
              <a:buFont typeface="Times New Roman"/>
              <a:buNone/>
              <a:defRPr b="1" sz="2000"/>
            </a:lvl2pPr>
            <a:lvl3pPr rtl="0" indent="0" marL="914400">
              <a:buFont typeface="Times New Roman"/>
              <a:buNone/>
              <a:defRPr b="1" sz="1800"/>
            </a:lvl3pPr>
            <a:lvl4pPr rtl="0" indent="0" marL="1371600">
              <a:buFont typeface="Times New Roman"/>
              <a:buNone/>
              <a:defRPr b="1" sz="1600"/>
            </a:lvl4pPr>
            <a:lvl5pPr rtl="0" indent="0" marL="1828800">
              <a:buFont typeface="Times New Roman"/>
              <a:buNone/>
              <a:defRPr b="1" sz="1600"/>
            </a:lvl5pPr>
            <a:lvl6pPr rtl="0" indent="0" marL="2286000">
              <a:buFont typeface="Times New Roman"/>
              <a:buNone/>
              <a:defRPr b="1" sz="1600"/>
            </a:lvl6pPr>
            <a:lvl7pPr rtl="0" indent="0" marL="2743200">
              <a:buFont typeface="Times New Roman"/>
              <a:buNone/>
              <a:defRPr b="1" sz="1600"/>
            </a:lvl7pPr>
            <a:lvl8pPr rtl="0" indent="0" marL="3200400">
              <a:buFont typeface="Times New Roman"/>
              <a:buNone/>
              <a:defRPr b="1" sz="1600"/>
            </a:lvl8pPr>
            <a:lvl9pPr rtl="0" indent="0" marL="3657600">
              <a:buFont typeface="Times New Roman"/>
              <a:buNone/>
              <a:defRPr b="1" sz="1600"/>
            </a:lvl9pPr>
          </a:lstStyle>
          <a:p/>
        </p:txBody>
      </p:sp>
      <p:sp>
        <p:nvSpPr>
          <p:cNvPr id="44" name="Shape 44"/>
          <p:cNvSpPr txBox="1"/>
          <p:nvPr>
            <p:ph idx="2" type="body"/>
          </p:nvPr>
        </p:nvSpPr>
        <p:spPr>
          <a:xfrm>
            <a:off y="2416175" x="508000"/>
            <a:ext cy="4391025" cx="4489449"/>
          </a:xfrm>
          <a:prstGeom prst="rect">
            <a:avLst/>
          </a:prstGeom>
          <a:noFill/>
          <a:ln>
            <a:noFill/>
          </a:ln>
        </p:spPr>
        <p:txBody>
          <a:bodyPr bIns="91425" rIns="91425" lIns="91425" t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
        <p:nvSpPr>
          <p:cNvPr id="45" name="Shape 45"/>
          <p:cNvSpPr txBox="1"/>
          <p:nvPr>
            <p:ph idx="3" type="body"/>
          </p:nvPr>
        </p:nvSpPr>
        <p:spPr>
          <a:xfrm>
            <a:off y="1704975" x="5160962"/>
            <a:ext cy="711200" cx="4491037"/>
          </a:xfrm>
          <a:prstGeom prst="rect">
            <a:avLst/>
          </a:prstGeom>
          <a:noFill/>
          <a:ln>
            <a:noFill/>
          </a:ln>
        </p:spPr>
        <p:txBody>
          <a:bodyPr bIns="91425" rIns="91425" lIns="91425" tIns="91425" anchor="b" anchorCtr="0"/>
          <a:lstStyle>
            <a:lvl1pPr rtl="0" indent="0" marL="0">
              <a:buFont typeface="Times New Roman"/>
              <a:buNone/>
              <a:defRPr b="1" sz="2400"/>
            </a:lvl1pPr>
            <a:lvl2pPr rtl="0" indent="0" marL="457200">
              <a:buFont typeface="Times New Roman"/>
              <a:buNone/>
              <a:defRPr b="1" sz="2000"/>
            </a:lvl2pPr>
            <a:lvl3pPr rtl="0" indent="0" marL="914400">
              <a:buFont typeface="Times New Roman"/>
              <a:buNone/>
              <a:defRPr b="1" sz="1800"/>
            </a:lvl3pPr>
            <a:lvl4pPr rtl="0" indent="0" marL="1371600">
              <a:buFont typeface="Times New Roman"/>
              <a:buNone/>
              <a:defRPr b="1" sz="1600"/>
            </a:lvl4pPr>
            <a:lvl5pPr rtl="0" indent="0" marL="1828800">
              <a:buFont typeface="Times New Roman"/>
              <a:buNone/>
              <a:defRPr b="1" sz="1600"/>
            </a:lvl5pPr>
            <a:lvl6pPr rtl="0" indent="0" marL="2286000">
              <a:buFont typeface="Times New Roman"/>
              <a:buNone/>
              <a:defRPr b="1" sz="1600"/>
            </a:lvl6pPr>
            <a:lvl7pPr rtl="0" indent="0" marL="2743200">
              <a:buFont typeface="Times New Roman"/>
              <a:buNone/>
              <a:defRPr b="1" sz="1600"/>
            </a:lvl7pPr>
            <a:lvl8pPr rtl="0" indent="0" marL="3200400">
              <a:buFont typeface="Times New Roman"/>
              <a:buNone/>
              <a:defRPr b="1" sz="1600"/>
            </a:lvl8pPr>
            <a:lvl9pPr rtl="0" indent="0" marL="3657600">
              <a:buFont typeface="Times New Roman"/>
              <a:buNone/>
              <a:defRPr b="1" sz="1600"/>
            </a:lvl9pPr>
          </a:lstStyle>
          <a:p/>
        </p:txBody>
      </p:sp>
      <p:sp>
        <p:nvSpPr>
          <p:cNvPr id="46" name="Shape 46"/>
          <p:cNvSpPr txBox="1"/>
          <p:nvPr>
            <p:ph idx="4" type="body"/>
          </p:nvPr>
        </p:nvSpPr>
        <p:spPr>
          <a:xfrm>
            <a:off y="2416175" x="5160962"/>
            <a:ext cy="4391025" cx="4491037"/>
          </a:xfrm>
          <a:prstGeom prst="rect">
            <a:avLst/>
          </a:prstGeom>
          <a:noFill/>
          <a:ln>
            <a:noFill/>
          </a:ln>
        </p:spPr>
        <p:txBody>
          <a:bodyPr bIns="91425" rIns="91425" lIns="91425" t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Obj" type="twoObj">
  <p:cSld name="twoObj">
    <p:spTree>
      <p:nvGrpSpPr>
        <p:cNvPr id="47" name="Shape 47"/>
        <p:cNvGrpSpPr/>
        <p:nvPr/>
      </p:nvGrpSpPr>
      <p:grpSpPr>
        <a:xfrm>
          <a:off y="0" x="0"/>
          <a:ext cy="0" cx="0"/>
          <a:chOff y="0" x="0"/>
          <a:chExt cy="0" cx="0"/>
        </a:xfrm>
      </p:grpSpPr>
      <p:sp>
        <p:nvSpPr>
          <p:cNvPr id="48" name="Shape 48"/>
          <p:cNvSpPr txBox="1"/>
          <p:nvPr>
            <p:ph type="title"/>
          </p:nvPr>
        </p:nvSpPr>
        <p:spPr>
          <a:xfrm>
            <a:off y="676275" x="762000"/>
            <a:ext cy="1271587" cx="8635999"/>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
        <p:nvSpPr>
          <p:cNvPr id="49" name="Shape 49"/>
          <p:cNvSpPr txBox="1"/>
          <p:nvPr>
            <p:ph idx="1" type="body"/>
          </p:nvPr>
        </p:nvSpPr>
        <p:spPr>
          <a:xfrm>
            <a:off y="2200275" x="762000"/>
            <a:ext cy="4573588" cx="4241799"/>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id="50" name="Shape 50"/>
          <p:cNvSpPr txBox="1"/>
          <p:nvPr>
            <p:ph idx="2" type="body"/>
          </p:nvPr>
        </p:nvSpPr>
        <p:spPr>
          <a:xfrm>
            <a:off y="2200275" x="5156200"/>
            <a:ext cy="4573588" cx="4241799"/>
          </a:xfrm>
          <a:prstGeom prst="rect">
            <a:avLst/>
          </a:prstGeom>
          <a:noFill/>
          <a:ln>
            <a:noFill/>
          </a:ln>
        </p:spPr>
        <p:txBody>
          <a:bodyPr bIns="91425" rIns="91425" lIns="91425" t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secHead" type="secHead">
  <p:cSld name="secHead">
    <p:spTree>
      <p:nvGrpSpPr>
        <p:cNvPr id="51" name="Shape 51"/>
        <p:cNvGrpSpPr/>
        <p:nvPr/>
      </p:nvGrpSpPr>
      <p:grpSpPr>
        <a:xfrm>
          <a:off y="0" x="0"/>
          <a:ext cy="0" cx="0"/>
          <a:chOff y="0" x="0"/>
          <a:chExt cy="0" cx="0"/>
        </a:xfrm>
      </p:grpSpPr>
      <p:sp>
        <p:nvSpPr>
          <p:cNvPr id="52" name="Shape 52"/>
          <p:cNvSpPr txBox="1"/>
          <p:nvPr>
            <p:ph type="title"/>
          </p:nvPr>
        </p:nvSpPr>
        <p:spPr>
          <a:xfrm>
            <a:off y="4895850" x="803275"/>
            <a:ext cy="1514474" cx="8635999"/>
          </a:xfrm>
          <a:prstGeom prst="rect">
            <a:avLst/>
          </a:prstGeom>
          <a:noFill/>
          <a:ln>
            <a:noFill/>
          </a:ln>
        </p:spPr>
        <p:txBody>
          <a:bodyPr bIns="91425" rIns="91425" lIns="91425" tIns="91425" anchor="t" anchorCtr="0"/>
          <a:lstStyle>
            <a:lvl1pPr algn="l" rtl="0">
              <a:defRPr b="1" cap="small" sz="4000"/>
            </a:lvl1pPr>
            <a:lvl2pPr>
              <a:defRPr/>
            </a:lvl2pPr>
            <a:lvl3pPr>
              <a:defRPr/>
            </a:lvl3pPr>
            <a:lvl4pPr>
              <a:defRPr/>
            </a:lvl4pPr>
            <a:lvl5pPr>
              <a:defRPr/>
            </a:lvl5pPr>
            <a:lvl6pPr>
              <a:defRPr/>
            </a:lvl6pPr>
            <a:lvl7pPr>
              <a:defRPr/>
            </a:lvl7pPr>
            <a:lvl8pPr>
              <a:defRPr/>
            </a:lvl8pPr>
            <a:lvl9pPr>
              <a:defRPr/>
            </a:lvl9pPr>
          </a:lstStyle>
          <a:p/>
        </p:txBody>
      </p:sp>
      <p:sp>
        <p:nvSpPr>
          <p:cNvPr id="53" name="Shape 53"/>
          <p:cNvSpPr txBox="1"/>
          <p:nvPr>
            <p:ph idx="1" type="body"/>
          </p:nvPr>
        </p:nvSpPr>
        <p:spPr>
          <a:xfrm>
            <a:off y="3228975" x="803275"/>
            <a:ext cy="1666875" cx="8635999"/>
          </a:xfrm>
          <a:prstGeom prst="rect">
            <a:avLst/>
          </a:prstGeom>
          <a:noFill/>
          <a:ln>
            <a:noFill/>
          </a:ln>
        </p:spPr>
        <p:txBody>
          <a:bodyPr bIns="91425" rIns="91425" lIns="91425" tIns="91425" anchor="b" anchorCtr="0"/>
          <a:lstStyle>
            <a:lvl1pPr rtl="0" indent="0" marL="0">
              <a:buFont typeface="Times New Roman"/>
              <a:buNone/>
              <a:defRPr sz="2000"/>
            </a:lvl1pPr>
            <a:lvl2pPr rtl="0" indent="0" marL="457200">
              <a:buFont typeface="Times New Roman"/>
              <a:buNone/>
              <a:defRPr sz="1800"/>
            </a:lvl2pPr>
            <a:lvl3pPr rtl="0" indent="0" marL="914400">
              <a:buFont typeface="Times New Roman"/>
              <a:buNone/>
              <a:defRPr sz="1600"/>
            </a:lvl3pPr>
            <a:lvl4pPr rtl="0" indent="0" marL="1371600">
              <a:buFont typeface="Times New Roman"/>
              <a:buNone/>
              <a:defRPr sz="1400"/>
            </a:lvl4pPr>
            <a:lvl5pPr rtl="0" indent="0" marL="1828800">
              <a:buFont typeface="Times New Roman"/>
              <a:buNone/>
              <a:defRPr sz="1400"/>
            </a:lvl5pPr>
            <a:lvl6pPr rtl="0" indent="0" marL="2286000">
              <a:buFont typeface="Times New Roman"/>
              <a:buNone/>
              <a:defRPr sz="1400"/>
            </a:lvl6pPr>
            <a:lvl7pPr rtl="0" indent="0" marL="2743200">
              <a:buFont typeface="Times New Roman"/>
              <a:buNone/>
              <a:defRPr sz="1400"/>
            </a:lvl7pPr>
            <a:lvl8pPr rtl="0" indent="0" marL="3200400">
              <a:buFont typeface="Times New Roman"/>
              <a:buNone/>
              <a:defRPr sz="1400"/>
            </a:lvl8pPr>
            <a:lvl9pPr rtl="0" indent="0" marL="3657600">
              <a:buFont typeface="Times New Roman"/>
              <a:buNone/>
              <a:defRPr sz="14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 type="obj">
  <p:cSld name="obj">
    <p:spTree>
      <p:nvGrpSpPr>
        <p:cNvPr id="54" name="Shape 54"/>
        <p:cNvGrpSpPr/>
        <p:nvPr/>
      </p:nvGrpSpPr>
      <p:grpSpPr>
        <a:xfrm>
          <a:off y="0" x="0"/>
          <a:ext cy="0" cx="0"/>
          <a:chOff y="0" x="0"/>
          <a:chExt cy="0" cx="0"/>
        </a:xfrm>
      </p:grpSpPr>
      <p:sp>
        <p:nvSpPr>
          <p:cNvPr id="55" name="Shape 55"/>
          <p:cNvSpPr txBox="1"/>
          <p:nvPr>
            <p:ph type="title"/>
          </p:nvPr>
        </p:nvSpPr>
        <p:spPr>
          <a:xfrm>
            <a:off y="676275" x="762000"/>
            <a:ext cy="1271587" cx="8635999"/>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
        <p:nvSpPr>
          <p:cNvPr id="56" name="Shape 56"/>
          <p:cNvSpPr txBox="1"/>
          <p:nvPr>
            <p:ph idx="1" type="body"/>
          </p:nvPr>
        </p:nvSpPr>
        <p:spPr>
          <a:xfrm>
            <a:off y="2200275" x="762000"/>
            <a:ext cy="4573586" cx="8635999"/>
          </a:xfrm>
          <a:prstGeom prst="rect">
            <a:avLst/>
          </a:prstGeom>
          <a:noFill/>
          <a:ln>
            <a:noFill/>
          </a:ln>
        </p:spPr>
        <p:txBody>
          <a:bodyPr bIns="91425" rIns="91425" lIns="91425" tIns="91425" anchor="t" anchorCtr="0"/>
          <a:lstStyle>
            <a:lvl1pPr algn="l" rtl="0" indent="-222250" marL="34290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algn="l" rtl="0" indent="-177800" marL="74295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algn="l" rtl="0" indent="-136525" marL="114300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algn="l" rtl="0" indent="-152400" marL="1600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algn="l" rtl="0" indent="-152400" marL="20574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algn="l" rtl="0" indent="-152400" marL="25146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algn="l" rtl="0" indent="-152400" marL="29718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algn="l" rtl="0" indent="-152400" marL="34290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algn="l" rtl="0" indent="-152400" marL="3886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57" name="Shape 57"/>
        <p:cNvGrpSpPr/>
        <p:nvPr/>
      </p:nvGrpSpPr>
      <p:grpSpPr>
        <a:xfrm>
          <a:off y="0" x="0"/>
          <a:ext cy="0" cx="0"/>
          <a:chOff y="0" x="0"/>
          <a:chExt cy="0" cx="0"/>
        </a:xfrm>
      </p:grpSpPr>
      <p:sp>
        <p:nvSpPr>
          <p:cNvPr id="58" name="Shape 58"/>
          <p:cNvSpPr txBox="1"/>
          <p:nvPr>
            <p:ph type="ctrTitle"/>
          </p:nvPr>
        </p:nvSpPr>
        <p:spPr>
          <a:xfrm>
            <a:off y="2366963" x="762000"/>
            <a:ext cy="1633536" cx="8635999"/>
          </a:xfrm>
          <a:prstGeom prst="rect">
            <a:avLst/>
          </a:prstGeom>
          <a:noFill/>
          <a:ln>
            <a:noFill/>
          </a:ln>
        </p:spPr>
        <p:txBody>
          <a:bodyPr bIns="91425" rIns="91425" lIns="91425" tIns="91425" anchor="t" anchorCtr="0"/>
          <a:lstStyle>
            <a:lvl1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1pPr>
            <a:lvl2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2pPr>
            <a:lvl3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3pPr>
            <a:lvl4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4pPr>
            <a:lvl5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5pPr>
            <a:lvl6pPr algn="ctr" rtl="0" marR="0" indent="0" marL="4572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6pPr>
            <a:lvl7pPr algn="ctr" rtl="0" marR="0" indent="0" marL="9144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7pPr>
            <a:lvl8pPr algn="ctr" rtl="0" marR="0" indent="0" marL="13716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8pPr>
            <a:lvl9pPr algn="ctr" rtl="0" marR="0" indent="0" marL="18288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9pPr>
          </a:lstStyle>
          <a:p/>
        </p:txBody>
      </p:sp>
      <p:sp>
        <p:nvSpPr>
          <p:cNvPr id="59" name="Shape 59"/>
          <p:cNvSpPr txBox="1"/>
          <p:nvPr>
            <p:ph idx="1" type="subTitle"/>
          </p:nvPr>
        </p:nvSpPr>
        <p:spPr>
          <a:xfrm>
            <a:off y="4318000" x="1524000"/>
            <a:ext cy="1947862" cx="7112000"/>
          </a:xfrm>
          <a:prstGeom prst="rect">
            <a:avLst/>
          </a:prstGeom>
          <a:noFill/>
          <a:ln>
            <a:noFill/>
          </a:ln>
        </p:spPr>
        <p:txBody>
          <a:bodyPr bIns="91425" rIns="91425" lIns="91425" tIns="91425" anchor="t" anchorCtr="0"/>
          <a:lstStyle>
            <a:lvl1pPr algn="ctr" rtl="0" marR="0" indent="0" marL="0">
              <a:spcBef>
                <a:spcPts val="640"/>
              </a:spcBef>
              <a:spcAft>
                <a:spcPts val="0"/>
              </a:spcAft>
              <a:buClr>
                <a:schemeClr val="dk1"/>
              </a:buClr>
              <a:buFont typeface="Times New Roman"/>
              <a:buNone/>
              <a:defRPr strike="noStrike" u="none" b="0" cap="none" baseline="0" sz="3200" i="0">
                <a:solidFill>
                  <a:schemeClr val="dk1"/>
                </a:solidFill>
                <a:latin typeface="Times New Roman"/>
                <a:ea typeface="Times New Roman"/>
                <a:cs typeface="Times New Roman"/>
                <a:sym typeface="Times New Roman"/>
              </a:defRPr>
            </a:lvl1pPr>
            <a:lvl2pPr algn="ctr" rtl="0" marR="0" indent="0" marL="457200">
              <a:spcBef>
                <a:spcPts val="560"/>
              </a:spcBef>
              <a:spcAft>
                <a:spcPts val="0"/>
              </a:spcAft>
              <a:buClr>
                <a:schemeClr val="dk1"/>
              </a:buClr>
              <a:buFont typeface="Times New Roman"/>
              <a:buNone/>
              <a:defRPr strike="noStrike" u="none" b="0" cap="none" baseline="0" sz="2800" i="0">
                <a:solidFill>
                  <a:schemeClr val="dk1"/>
                </a:solidFill>
                <a:latin typeface="Times New Roman"/>
                <a:ea typeface="Times New Roman"/>
                <a:cs typeface="Times New Roman"/>
                <a:sym typeface="Times New Roman"/>
              </a:defRPr>
            </a:lvl2pPr>
            <a:lvl3pPr algn="ctr" rtl="0" marR="0" indent="0" marL="914400">
              <a:spcBef>
                <a:spcPts val="480"/>
              </a:spcBef>
              <a:spcAft>
                <a:spcPts val="0"/>
              </a:spcAft>
              <a:buClr>
                <a:schemeClr val="dk1"/>
              </a:buClr>
              <a:buFont typeface="Times New Roman"/>
              <a:buNone/>
              <a:defRPr strike="noStrike" u="none" b="0" cap="none" baseline="0" sz="2400" i="0">
                <a:solidFill>
                  <a:schemeClr val="dk1"/>
                </a:solidFill>
                <a:latin typeface="Times New Roman"/>
                <a:ea typeface="Times New Roman"/>
                <a:cs typeface="Times New Roman"/>
                <a:sym typeface="Times New Roman"/>
              </a:defRPr>
            </a:lvl3pPr>
            <a:lvl4pPr algn="ctr" rtl="0" marR="0" indent="0" marL="13716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4pPr>
            <a:lvl5pPr algn="ctr" rtl="0" marR="0" indent="0" marL="18288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5pPr>
            <a:lvl6pPr algn="ctr" rtl="0" marR="0" indent="0" marL="22860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6pPr>
            <a:lvl7pPr algn="ctr" rtl="0" marR="0" indent="0" marL="27432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7pPr>
            <a:lvl8pPr algn="ctr" rtl="0" marR="0" indent="0" marL="32004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8pPr>
            <a:lvl9pPr algn="ctr" rtl="0" marR="0" indent="0" marL="3657600">
              <a:spcBef>
                <a:spcPts val="400"/>
              </a:spcBef>
              <a:spcAft>
                <a:spcPts val="0"/>
              </a:spcAft>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6" name="Shape 6"/>
        <p:cNvGrpSpPr/>
        <p:nvPr/>
      </p:nvGrpSpPr>
      <p:grpSpPr>
        <a:xfrm>
          <a:off y="0" x="0"/>
          <a:ext cy="0" cx="0"/>
          <a:chOff y="0" x="0"/>
          <a:chExt cy="0" cx="0"/>
        </a:xfrm>
      </p:grpSpPr>
      <p:sp>
        <p:nvSpPr>
          <p:cNvPr id="7" name="Shape 7"/>
          <p:cNvSpPr txBox="1"/>
          <p:nvPr>
            <p:ph type="ctrTitle"/>
          </p:nvPr>
        </p:nvSpPr>
        <p:spPr>
          <a:xfrm>
            <a:off y="3048000" x="914400"/>
            <a:ext cy="1219199" cx="8331200"/>
          </a:xfrm>
          <a:prstGeom prst="rect">
            <a:avLst/>
          </a:prstGeom>
        </p:spPr>
        <p:txBody>
          <a:bodyPr bIns="91425" rIns="91425" lIns="91425" tIns="91425" anchor="t" anchorCtr="0"/>
          <a:lstStyle>
            <a:lvl1pPr algn="ctr">
              <a:buSzPct val="100000"/>
              <a:defRPr sz="4800"/>
            </a:lvl1pPr>
            <a:lvl2pPr algn="ctr">
              <a:buSzPct val="100000"/>
              <a:defRPr sz="4800"/>
            </a:lvl2pPr>
            <a:lvl3pPr algn="ctr">
              <a:buSzPct val="100000"/>
              <a:defRPr sz="4800"/>
            </a:lvl3pPr>
            <a:lvl4pPr algn="ctr">
              <a:buSzPct val="100000"/>
              <a:defRPr sz="4800"/>
            </a:lvl4pPr>
            <a:lvl5pPr algn="ctr">
              <a:buSzPct val="100000"/>
              <a:defRPr sz="4800"/>
            </a:lvl5pPr>
            <a:lvl6pPr algn="ctr">
              <a:buSzPct val="100000"/>
              <a:defRPr sz="4800"/>
            </a:lvl6pPr>
            <a:lvl7pPr algn="ctr">
              <a:buSzPct val="100000"/>
              <a:defRPr sz="4800"/>
            </a:lvl7pPr>
            <a:lvl8pPr algn="ctr">
              <a:buSzPct val="100000"/>
              <a:defRPr sz="4800"/>
            </a:lvl8pPr>
            <a:lvl9pPr algn="ctr">
              <a:buSzPct val="100000"/>
              <a:defRPr sz="4800"/>
            </a:lvl9pPr>
          </a:lstStyle>
          <a:p/>
        </p:txBody>
      </p:sp>
      <p:sp>
        <p:nvSpPr>
          <p:cNvPr id="8" name="Shape 8"/>
          <p:cNvSpPr txBox="1"/>
          <p:nvPr>
            <p:ph idx="1" type="subTitle"/>
          </p:nvPr>
        </p:nvSpPr>
        <p:spPr>
          <a:xfrm>
            <a:off y="4572000" x="1828800"/>
            <a:ext cy="914400" cx="6502399"/>
          </a:xfrm>
          <a:prstGeom prst="rect">
            <a:avLst/>
          </a:prstGeom>
        </p:spPr>
        <p:txBody>
          <a:bodyPr bIns="91425" rIns="91425" lIns="91425" t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9" name="Shape 9"/>
        <p:cNvGrpSpPr/>
        <p:nvPr/>
      </p:nvGrpSpPr>
      <p:grpSpPr>
        <a:xfrm>
          <a:off y="0" x="0"/>
          <a:ext cy="0" cx="0"/>
          <a:chOff y="0" x="0"/>
          <a:chExt cy="0" cx="0"/>
        </a:xfrm>
      </p:grpSpPr>
      <p:sp>
        <p:nvSpPr>
          <p:cNvPr id="10" name="Shape 10"/>
          <p:cNvSpPr txBox="1"/>
          <p:nvPr>
            <p:ph type="title"/>
          </p:nvPr>
        </p:nvSpPr>
        <p:spPr>
          <a:xfrm>
            <a:off y="304800" x="304800"/>
            <a:ext cy="914400" cx="9550400"/>
          </a:xfrm>
          <a:prstGeom prst="rect">
            <a:avLst/>
          </a:prstGeom>
        </p:spPr>
        <p:txBody>
          <a:bodyPr bIns="91425" rIns="91425" lIns="91425" t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p:txBody>
      </p:sp>
      <p:sp>
        <p:nvSpPr>
          <p:cNvPr id="11" name="Shape 11"/>
          <p:cNvSpPr txBox="1"/>
          <p:nvPr>
            <p:ph idx="1" type="body"/>
          </p:nvPr>
        </p:nvSpPr>
        <p:spPr>
          <a:xfrm>
            <a:off y="1828800" x="304800"/>
            <a:ext cy="5486399" cx="9550400"/>
          </a:xfrm>
          <a:prstGeom prst="rect">
            <a:avLst/>
          </a:prstGeom>
        </p:spPr>
        <p:txBody>
          <a:bodyPr bIns="91425" rIns="91425" lIns="91425" t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12" name="Shape 12"/>
        <p:cNvGrpSpPr/>
        <p:nvPr/>
      </p:nvGrpSpPr>
      <p:grpSpPr>
        <a:xfrm>
          <a:off y="0" x="0"/>
          <a:ext cy="0" cx="0"/>
          <a:chOff y="0" x="0"/>
          <a:chExt cy="0" cx="0"/>
        </a:xfrm>
      </p:grpSpPr>
      <p:sp>
        <p:nvSpPr>
          <p:cNvPr id="13" name="Shape 13"/>
          <p:cNvSpPr txBox="1"/>
          <p:nvPr>
            <p:ph type="title"/>
          </p:nvPr>
        </p:nvSpPr>
        <p:spPr>
          <a:xfrm>
            <a:off y="304800" x="304800"/>
            <a:ext cy="914400" cx="9550400"/>
          </a:xfrm>
          <a:prstGeom prst="rect">
            <a:avLst/>
          </a:prstGeom>
        </p:spPr>
        <p:txBody>
          <a:bodyPr bIns="91425" rIns="91425" lIns="91425" t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p:txBody>
      </p:sp>
      <p:sp>
        <p:nvSpPr>
          <p:cNvPr id="14" name="Shape 14"/>
          <p:cNvSpPr txBox="1"/>
          <p:nvPr>
            <p:ph idx="1" type="body"/>
          </p:nvPr>
        </p:nvSpPr>
        <p:spPr>
          <a:xfrm>
            <a:off y="1828800" x="304800"/>
            <a:ext cy="5486399" cx="4470399"/>
          </a:xfrm>
          <a:prstGeom prst="rect">
            <a:avLst/>
          </a:prstGeom>
        </p:spPr>
        <p:txBody>
          <a:bodyPr bIns="91425" rIns="91425" lIns="91425" t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p:txBody>
      </p:sp>
      <p:sp>
        <p:nvSpPr>
          <p:cNvPr id="15" name="Shape 15"/>
          <p:cNvSpPr txBox="1"/>
          <p:nvPr>
            <p:ph idx="2" type="body"/>
          </p:nvPr>
        </p:nvSpPr>
        <p:spPr>
          <a:xfrm>
            <a:off y="1828800" x="5384800"/>
            <a:ext cy="5486399" cx="4470399"/>
          </a:xfrm>
          <a:prstGeom prst="rect">
            <a:avLst/>
          </a:prstGeom>
        </p:spPr>
        <p:txBody>
          <a:bodyPr bIns="91425" rIns="91425" lIns="91425" t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16" name="Shape 16"/>
        <p:cNvGrpSpPr/>
        <p:nvPr/>
      </p:nvGrpSpPr>
      <p:grpSpPr>
        <a:xfrm>
          <a:off y="0" x="0"/>
          <a:ext cy="0" cx="0"/>
          <a:chOff y="0" x="0"/>
          <a:chExt cy="0" cx="0"/>
        </a:xfrm>
      </p:grpSpPr>
      <p:sp>
        <p:nvSpPr>
          <p:cNvPr id="17" name="Shape 17"/>
          <p:cNvSpPr txBox="1"/>
          <p:nvPr>
            <p:ph idx="1" type="body"/>
          </p:nvPr>
        </p:nvSpPr>
        <p:spPr>
          <a:xfrm>
            <a:off y="6705600" x="304800"/>
            <a:ext cy="609599" cx="9550400"/>
          </a:xfrm>
          <a:prstGeom prst="rect">
            <a:avLst/>
          </a:prstGeom>
        </p:spPr>
        <p:txBody>
          <a:bodyPr bIns="91425" rIns="91425" lIns="91425" t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itleAndTx" type="vertTitleAndTx">
  <p:cSld name="vertTitleAndTx">
    <p:spTree>
      <p:nvGrpSpPr>
        <p:cNvPr id="24" name="Shape 24"/>
        <p:cNvGrpSpPr/>
        <p:nvPr/>
      </p:nvGrpSpPr>
      <p:grpSpPr>
        <a:xfrm>
          <a:off y="0" x="0"/>
          <a:ext cy="0" cx="0"/>
          <a:chOff y="0" x="0"/>
          <a:chExt cy="0" cx="0"/>
        </a:xfrm>
      </p:grpSpPr>
      <p:sp>
        <p:nvSpPr>
          <p:cNvPr id="25" name="Shape 25"/>
          <p:cNvSpPr txBox="1"/>
          <p:nvPr>
            <p:ph type="title"/>
          </p:nvPr>
        </p:nvSpPr>
        <p:spPr>
          <a:xfrm rot="5400000">
            <a:off y="2645569" x="5269705"/>
            <a:ext cy="2158999" cx="6097588"/>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
        <p:nvSpPr>
          <p:cNvPr id="26" name="Shape 26"/>
          <p:cNvSpPr txBox="1"/>
          <p:nvPr>
            <p:ph idx="1" type="body"/>
          </p:nvPr>
        </p:nvSpPr>
        <p:spPr>
          <a:xfrm rot="5400000">
            <a:off y="562768" x="875505"/>
            <a:ext cy="6324600" cx="6097588"/>
          </a:xfrm>
          <a:prstGeom prst="rect">
            <a:avLst/>
          </a:prstGeom>
          <a:noFill/>
          <a:ln>
            <a:noFill/>
          </a:ln>
        </p:spPr>
        <p:txBody>
          <a:bodyPr bIns="91425" rIns="91425" lIns="91425" tIns="91425" anchor="t" anchorCtr="0"/>
          <a:lstStyle>
            <a:lvl1pPr algn="l" rtl="0" indent="-222250" marL="34290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algn="l" rtl="0" indent="-177800" marL="74295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algn="l" rtl="0" indent="-136525" marL="114300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algn="l" rtl="0" indent="-152400" marL="1600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algn="l" rtl="0" indent="-152400" marL="20574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algn="l" rtl="0" indent="-152400" marL="25146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algn="l" rtl="0" indent="-152400" marL="29718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algn="l" rtl="0" indent="-152400" marL="34290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algn="l" rtl="0" indent="-152400" marL="3886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x" type="vertTx">
  <p:cSld name="vertTx">
    <p:spTree>
      <p:nvGrpSpPr>
        <p:cNvPr id="27" name="Shape 27"/>
        <p:cNvGrpSpPr/>
        <p:nvPr/>
      </p:nvGrpSpPr>
      <p:grpSpPr>
        <a:xfrm>
          <a:off y="0" x="0"/>
          <a:ext cy="0" cx="0"/>
          <a:chOff y="0" x="0"/>
          <a:chExt cy="0" cx="0"/>
        </a:xfrm>
      </p:grpSpPr>
      <p:sp>
        <p:nvSpPr>
          <p:cNvPr id="28" name="Shape 28"/>
          <p:cNvSpPr txBox="1"/>
          <p:nvPr>
            <p:ph type="title"/>
          </p:nvPr>
        </p:nvSpPr>
        <p:spPr>
          <a:xfrm>
            <a:off y="676275" x="762000"/>
            <a:ext cy="1271587" cx="8635999"/>
          </a:xfrm>
          <a:prstGeom prst="rect">
            <a:avLst/>
          </a:prstGeom>
          <a:noFill/>
          <a:ln>
            <a:noFill/>
          </a:ln>
        </p:spPr>
        <p:txBody>
          <a:bodyPr bIns="91425" rIns="91425" lIns="91425" t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algn="ctr" rtl="0" marL="457200">
              <a:spcBef>
                <a:spcPts val="0"/>
              </a:spcBef>
              <a:spcAft>
                <a:spcPts val="0"/>
              </a:spcAft>
              <a:defRPr sz="4400">
                <a:solidFill>
                  <a:schemeClr val="dk2"/>
                </a:solidFill>
                <a:latin typeface="Times New Roman"/>
                <a:ea typeface="Times New Roman"/>
                <a:cs typeface="Times New Roman"/>
                <a:sym typeface="Times New Roman"/>
              </a:defRPr>
            </a:lvl6pPr>
            <a:lvl7pPr algn="ctr" rtl="0" marL="914400">
              <a:spcBef>
                <a:spcPts val="0"/>
              </a:spcBef>
              <a:spcAft>
                <a:spcPts val="0"/>
              </a:spcAft>
              <a:defRPr sz="4400">
                <a:solidFill>
                  <a:schemeClr val="dk2"/>
                </a:solidFill>
                <a:latin typeface="Times New Roman"/>
                <a:ea typeface="Times New Roman"/>
                <a:cs typeface="Times New Roman"/>
                <a:sym typeface="Times New Roman"/>
              </a:defRPr>
            </a:lvl7pPr>
            <a:lvl8pPr algn="ctr" rtl="0" marL="1371600">
              <a:spcBef>
                <a:spcPts val="0"/>
              </a:spcBef>
              <a:spcAft>
                <a:spcPts val="0"/>
              </a:spcAft>
              <a:defRPr sz="4400">
                <a:solidFill>
                  <a:schemeClr val="dk2"/>
                </a:solidFill>
                <a:latin typeface="Times New Roman"/>
                <a:ea typeface="Times New Roman"/>
                <a:cs typeface="Times New Roman"/>
                <a:sym typeface="Times New Roman"/>
              </a:defRPr>
            </a:lvl8pPr>
            <a:lvl9pPr algn="ctr" rtl="0" marL="1828800">
              <a:spcBef>
                <a:spcPts val="0"/>
              </a:spcBef>
              <a:spcAft>
                <a:spcPts val="0"/>
              </a:spcAft>
              <a:defRPr sz="4400">
                <a:solidFill>
                  <a:schemeClr val="dk2"/>
                </a:solidFill>
                <a:latin typeface="Times New Roman"/>
                <a:ea typeface="Times New Roman"/>
                <a:cs typeface="Times New Roman"/>
                <a:sym typeface="Times New Roman"/>
              </a:defRPr>
            </a:lvl9pPr>
          </a:lstStyle>
          <a:p/>
        </p:txBody>
      </p:sp>
      <p:sp>
        <p:nvSpPr>
          <p:cNvPr id="29" name="Shape 29"/>
          <p:cNvSpPr txBox="1"/>
          <p:nvPr>
            <p:ph idx="1" type="body"/>
          </p:nvPr>
        </p:nvSpPr>
        <p:spPr>
          <a:xfrm rot="5400000">
            <a:off y="169068" x="2793206"/>
            <a:ext cy="8635999" cx="4573586"/>
          </a:xfrm>
          <a:prstGeom prst="rect">
            <a:avLst/>
          </a:prstGeom>
          <a:noFill/>
          <a:ln>
            <a:noFill/>
          </a:ln>
        </p:spPr>
        <p:txBody>
          <a:bodyPr bIns="91425" rIns="91425" lIns="91425" tIns="91425" anchor="t" anchorCtr="0"/>
          <a:lstStyle>
            <a:lvl1pPr algn="l" rtl="0" indent="-222250" marL="34290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algn="l" rtl="0" indent="-177800" marL="74295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algn="l" rtl="0" indent="-136525" marL="114300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algn="l" rtl="0" indent="-152400" marL="1600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algn="l" rtl="0" indent="-152400" marL="20574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algn="l" rtl="0" indent="-152400" marL="25146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algn="l" rtl="0" indent="-152400" marL="29718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algn="l" rtl="0" indent="-152400" marL="34290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algn="l" rtl="0" indent="-152400" marL="388620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picTx" type="picTx">
  <p:cSld name="picTx">
    <p:spTree>
      <p:nvGrpSpPr>
        <p:cNvPr id="30" name="Shape 30"/>
        <p:cNvGrpSpPr/>
        <p:nvPr/>
      </p:nvGrpSpPr>
      <p:grpSpPr>
        <a:xfrm>
          <a:off y="0" x="0"/>
          <a:ext cy="0" cx="0"/>
          <a:chOff y="0" x="0"/>
          <a:chExt cy="0" cx="0"/>
        </a:xfrm>
      </p:grpSpPr>
      <p:sp>
        <p:nvSpPr>
          <p:cNvPr id="31" name="Shape 31"/>
          <p:cNvSpPr txBox="1"/>
          <p:nvPr>
            <p:ph type="title"/>
          </p:nvPr>
        </p:nvSpPr>
        <p:spPr>
          <a:xfrm>
            <a:off y="5334000" x="1990725"/>
            <a:ext cy="630237" cx="6096000"/>
          </a:xfrm>
          <a:prstGeom prst="rect">
            <a:avLst/>
          </a:prstGeom>
          <a:noFill/>
          <a:ln>
            <a:noFill/>
          </a:ln>
        </p:spPr>
        <p:txBody>
          <a:bodyPr bIns="91425" rIns="91425" lIns="91425" tIns="91425" anchor="b" anchorCtr="0"/>
          <a:lstStyle>
            <a:lvl1pPr algn="l" rtl="0">
              <a:defRPr b="1" sz="2000"/>
            </a:lvl1pPr>
            <a:lvl2pPr>
              <a:defRPr/>
            </a:lvl2pPr>
            <a:lvl3pPr>
              <a:defRPr/>
            </a:lvl3pPr>
            <a:lvl4pPr>
              <a:defRPr/>
            </a:lvl4pPr>
            <a:lvl5pPr>
              <a:defRPr/>
            </a:lvl5pPr>
            <a:lvl6pPr>
              <a:defRPr/>
            </a:lvl6pPr>
            <a:lvl7pPr>
              <a:defRPr/>
            </a:lvl7pPr>
            <a:lvl8pPr>
              <a:defRPr/>
            </a:lvl8pPr>
            <a:lvl9pPr>
              <a:defRPr/>
            </a:lvl9pPr>
          </a:lstStyle>
          <a:p/>
        </p:txBody>
      </p:sp>
      <p:sp>
        <p:nvSpPr>
          <p:cNvPr id="32" name="Shape 32"/>
          <p:cNvSpPr/>
          <p:nvPr>
            <p:ph idx="2" type="pic"/>
          </p:nvPr>
        </p:nvSpPr>
        <p:spPr>
          <a:xfrm>
            <a:off y="681037" x="1990725"/>
            <a:ext cy="4572000" cx="6096000"/>
          </a:xfrm>
          <a:prstGeom prst="rect">
            <a:avLst/>
          </a:prstGeom>
          <a:noFill/>
          <a:ln>
            <a:noFill/>
          </a:ln>
        </p:spPr>
        <p:txBody>
          <a:bodyPr bIns="91425" rIns="91425" lIns="91425" tIns="91425" anchor="t" anchorCtr="0"/>
          <a:lstStyle>
            <a:lvl1pPr algn="l" rtl="0" marR="0" indent="0" marL="0">
              <a:buClr>
                <a:schemeClr val="dk1"/>
              </a:buClr>
              <a:buFont typeface="Times New Roman"/>
              <a:buNone/>
              <a:defRPr strike="noStrike" u="none" b="0" cap="none" baseline="0" sz="3200" i="0">
                <a:solidFill>
                  <a:schemeClr val="dk1"/>
                </a:solidFill>
                <a:latin typeface="Times New Roman"/>
                <a:ea typeface="Times New Roman"/>
                <a:cs typeface="Times New Roman"/>
                <a:sym typeface="Times New Roman"/>
              </a:defRPr>
            </a:lvl1pPr>
            <a:lvl2pPr algn="l" rtl="0" marR="0" indent="0" marL="457200">
              <a:buClr>
                <a:schemeClr val="dk1"/>
              </a:buClr>
              <a:buFont typeface="Times New Roman"/>
              <a:buNone/>
              <a:defRPr strike="noStrike" u="none" b="0" cap="none" baseline="0" sz="2800" i="0">
                <a:solidFill>
                  <a:schemeClr val="dk1"/>
                </a:solidFill>
                <a:latin typeface="Times New Roman"/>
                <a:ea typeface="Times New Roman"/>
                <a:cs typeface="Times New Roman"/>
                <a:sym typeface="Times New Roman"/>
              </a:defRPr>
            </a:lvl2pPr>
            <a:lvl3pPr algn="l" rtl="0" marR="0" indent="0" marL="914400">
              <a:buClr>
                <a:schemeClr val="dk1"/>
              </a:buClr>
              <a:buFont typeface="Times New Roman"/>
              <a:buNone/>
              <a:defRPr strike="noStrike" u="none" b="0" cap="none" baseline="0" sz="2400" i="0">
                <a:solidFill>
                  <a:schemeClr val="dk1"/>
                </a:solidFill>
                <a:latin typeface="Times New Roman"/>
                <a:ea typeface="Times New Roman"/>
                <a:cs typeface="Times New Roman"/>
                <a:sym typeface="Times New Roman"/>
              </a:defRPr>
            </a:lvl3pPr>
            <a:lvl4pPr algn="l" rtl="0" marR="0" indent="0" marL="13716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4pPr>
            <a:lvl5pPr algn="l" rtl="0" marR="0" indent="0" marL="18288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5pPr>
            <a:lvl6pPr algn="l" rtl="0" marR="0" indent="0" marL="22860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6pPr>
            <a:lvl7pPr algn="l" rtl="0" marR="0" indent="0" marL="27432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7pPr>
            <a:lvl8pPr algn="l" rtl="0" marR="0" indent="0" marL="32004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8pPr>
            <a:lvl9pPr algn="l" rtl="0" marR="0" indent="0" marL="3657600">
              <a:buClr>
                <a:schemeClr val="dk1"/>
              </a:buClr>
              <a:buFont typeface="Times New Roman"/>
              <a:buNone/>
              <a:defRPr strike="noStrike" u="none" b="0" cap="none" baseline="0" sz="2000" i="0">
                <a:solidFill>
                  <a:schemeClr val="dk1"/>
                </a:solidFill>
                <a:latin typeface="Times New Roman"/>
                <a:ea typeface="Times New Roman"/>
                <a:cs typeface="Times New Roman"/>
                <a:sym typeface="Times New Roman"/>
              </a:defRPr>
            </a:lvl9pPr>
          </a:lstStyle>
          <a:p/>
        </p:txBody>
      </p:sp>
      <p:sp>
        <p:nvSpPr>
          <p:cNvPr id="33" name="Shape 33"/>
          <p:cNvSpPr txBox="1"/>
          <p:nvPr>
            <p:ph idx="1" type="body"/>
          </p:nvPr>
        </p:nvSpPr>
        <p:spPr>
          <a:xfrm>
            <a:off y="5964237" x="1990725"/>
            <a:ext cy="893762" cx="6096000"/>
          </a:xfrm>
          <a:prstGeom prst="rect">
            <a:avLst/>
          </a:prstGeom>
          <a:noFill/>
          <a:ln>
            <a:noFill/>
          </a:ln>
        </p:spPr>
        <p:txBody>
          <a:bodyPr bIns="91425" rIns="91425" lIns="91425" tIns="91425" anchor="t" anchorCtr="0"/>
          <a:lstStyle>
            <a:lvl1pPr rtl="0" indent="0" marL="0">
              <a:buFont typeface="Times New Roman"/>
              <a:buNone/>
              <a:defRPr sz="1400"/>
            </a:lvl1pPr>
            <a:lvl2pPr rtl="0" indent="0" marL="457200">
              <a:buFont typeface="Times New Roman"/>
              <a:buNone/>
              <a:defRPr sz="1200"/>
            </a:lvl2pPr>
            <a:lvl3pPr rtl="0" indent="0" marL="914400">
              <a:buFont typeface="Times New Roman"/>
              <a:buNone/>
              <a:defRPr sz="1000"/>
            </a:lvl3pPr>
            <a:lvl4pPr rtl="0" indent="0" marL="1371600">
              <a:buFont typeface="Times New Roman"/>
              <a:buNone/>
              <a:defRPr sz="900"/>
            </a:lvl4pPr>
            <a:lvl5pPr rtl="0" indent="0" marL="1828800">
              <a:buFont typeface="Times New Roman"/>
              <a:buNone/>
              <a:defRPr sz="900"/>
            </a:lvl5pPr>
            <a:lvl6pPr rtl="0" indent="0" marL="2286000">
              <a:buFont typeface="Times New Roman"/>
              <a:buNone/>
              <a:defRPr sz="900"/>
            </a:lvl6pPr>
            <a:lvl7pPr rtl="0" indent="0" marL="2743200">
              <a:buFont typeface="Times New Roman"/>
              <a:buNone/>
              <a:defRPr sz="900"/>
            </a:lvl7pPr>
            <a:lvl8pPr rtl="0" indent="0" marL="3200400">
              <a:buFont typeface="Times New Roman"/>
              <a:buNone/>
              <a:defRPr sz="900"/>
            </a:lvl8pPr>
            <a:lvl9pPr rtl="0" indent="0" marL="3657600">
              <a:buFont typeface="Times New Roman"/>
              <a:buNone/>
              <a:defRPr sz="9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Tx" type="objTx">
  <p:cSld name="objTx">
    <p:spTree>
      <p:nvGrpSpPr>
        <p:cNvPr id="34" name="Shape 34"/>
        <p:cNvGrpSpPr/>
        <p:nvPr/>
      </p:nvGrpSpPr>
      <p:grpSpPr>
        <a:xfrm>
          <a:off y="0" x="0"/>
          <a:ext cy="0" cx="0"/>
          <a:chOff y="0" x="0"/>
          <a:chExt cy="0" cx="0"/>
        </a:xfrm>
      </p:grpSpPr>
      <p:sp>
        <p:nvSpPr>
          <p:cNvPr id="35" name="Shape 35"/>
          <p:cNvSpPr txBox="1"/>
          <p:nvPr>
            <p:ph type="title"/>
          </p:nvPr>
        </p:nvSpPr>
        <p:spPr>
          <a:xfrm>
            <a:off y="303212" x="508000"/>
            <a:ext cy="1290636" cx="3343274"/>
          </a:xfrm>
          <a:prstGeom prst="rect">
            <a:avLst/>
          </a:prstGeom>
          <a:noFill/>
          <a:ln>
            <a:noFill/>
          </a:ln>
        </p:spPr>
        <p:txBody>
          <a:bodyPr bIns="91425" rIns="91425" lIns="91425" tIns="91425" anchor="b" anchorCtr="0"/>
          <a:lstStyle>
            <a:lvl1pPr algn="l" rtl="0">
              <a:defRPr b="1" sz="2000"/>
            </a:lvl1pPr>
            <a:lvl2pPr>
              <a:defRPr/>
            </a:lvl2pPr>
            <a:lvl3pPr>
              <a:defRPr/>
            </a:lvl3pPr>
            <a:lvl4pPr>
              <a:defRPr/>
            </a:lvl4pPr>
            <a:lvl5pPr>
              <a:defRPr/>
            </a:lvl5pPr>
            <a:lvl6pPr>
              <a:defRPr/>
            </a:lvl6pPr>
            <a:lvl7pPr>
              <a:defRPr/>
            </a:lvl7pPr>
            <a:lvl8pPr>
              <a:defRPr/>
            </a:lvl8pPr>
            <a:lvl9pPr>
              <a:defRPr/>
            </a:lvl9pPr>
          </a:lstStyle>
          <a:p/>
        </p:txBody>
      </p:sp>
      <p:sp>
        <p:nvSpPr>
          <p:cNvPr id="36" name="Shape 36"/>
          <p:cNvSpPr txBox="1"/>
          <p:nvPr>
            <p:ph idx="1" type="body"/>
          </p:nvPr>
        </p:nvSpPr>
        <p:spPr>
          <a:xfrm>
            <a:off y="303212" x="3971925"/>
            <a:ext cy="6503987" cx="5680075"/>
          </a:xfrm>
          <a:prstGeom prst="rect">
            <a:avLst/>
          </a:prstGeom>
          <a:noFill/>
          <a:ln>
            <a:noFill/>
          </a:ln>
        </p:spPr>
        <p:txBody>
          <a:bodyPr bIns="91425" rIns="91425" lIns="91425" t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p:txBody>
      </p:sp>
      <p:sp>
        <p:nvSpPr>
          <p:cNvPr id="37" name="Shape 37"/>
          <p:cNvSpPr txBox="1"/>
          <p:nvPr>
            <p:ph idx="2" type="body"/>
          </p:nvPr>
        </p:nvSpPr>
        <p:spPr>
          <a:xfrm>
            <a:off y="1593850" x="508000"/>
            <a:ext cy="5213349" cx="3343274"/>
          </a:xfrm>
          <a:prstGeom prst="rect">
            <a:avLst/>
          </a:prstGeom>
          <a:noFill/>
          <a:ln>
            <a:noFill/>
          </a:ln>
        </p:spPr>
        <p:txBody>
          <a:bodyPr bIns="91425" rIns="91425" lIns="91425" tIns="91425" anchor="t" anchorCtr="0"/>
          <a:lstStyle>
            <a:lvl1pPr rtl="0" indent="0" marL="0">
              <a:buFont typeface="Times New Roman"/>
              <a:buNone/>
              <a:defRPr sz="1400"/>
            </a:lvl1pPr>
            <a:lvl2pPr rtl="0" indent="0" marL="457200">
              <a:buFont typeface="Times New Roman"/>
              <a:buNone/>
              <a:defRPr sz="1200"/>
            </a:lvl2pPr>
            <a:lvl3pPr rtl="0" indent="0" marL="914400">
              <a:buFont typeface="Times New Roman"/>
              <a:buNone/>
              <a:defRPr sz="1000"/>
            </a:lvl3pPr>
            <a:lvl4pPr rtl="0" indent="0" marL="1371600">
              <a:buFont typeface="Times New Roman"/>
              <a:buNone/>
              <a:defRPr sz="900"/>
            </a:lvl4pPr>
            <a:lvl5pPr rtl="0" indent="0" marL="1828800">
              <a:buFont typeface="Times New Roman"/>
              <a:buNone/>
              <a:defRPr sz="900"/>
            </a:lvl5pPr>
            <a:lvl6pPr rtl="0" indent="0" marL="2286000">
              <a:buFont typeface="Times New Roman"/>
              <a:buNone/>
              <a:defRPr sz="900"/>
            </a:lvl6pPr>
            <a:lvl7pPr rtl="0" indent="0" marL="2743200">
              <a:buFont typeface="Times New Roman"/>
              <a:buNone/>
              <a:defRPr sz="900"/>
            </a:lvl7pPr>
            <a:lvl8pPr rtl="0" indent="0" marL="3200400">
              <a:buFont typeface="Times New Roman"/>
              <a:buNone/>
              <a:defRPr sz="900"/>
            </a:lvl8pPr>
            <a:lvl9pPr rtl="0" indent="0" marL="3657600">
              <a:buFont typeface="Times New Roman"/>
              <a:buNone/>
              <a:defRPr sz="9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theme/theme3.xml" Type="http://schemas.openxmlformats.org/officeDocument/2006/relationships/theme" Id="rId6"/><Relationship Target="../slideLayouts/slideLayout5.xml" Type="http://schemas.openxmlformats.org/officeDocument/2006/relationships/slideLayout" Id="rId5"/></Relationships>
</file>

<file path=ppt/slideMasters/_rels/slideMaster2.xml.rels><?xml version="1.0" encoding="UTF-8" standalone="yes"?><Relationships xmlns="http://schemas.openxmlformats.org/package/2006/relationships"><Relationship Target="../theme/theme1.xml" Type="http://schemas.openxmlformats.org/officeDocument/2006/relationships/theme" Id="rId12"/><Relationship Target="../slideLayouts/slideLayout7.xml" Type="http://schemas.openxmlformats.org/officeDocument/2006/relationships/slideLayout" Id="rId2"/><Relationship Target="../slideLayouts/slideLayout6.xml" Type="http://schemas.openxmlformats.org/officeDocument/2006/relationships/slideLayout" Id="rId1"/><Relationship Target="../slideLayouts/slideLayout15.xml" Type="http://schemas.openxmlformats.org/officeDocument/2006/relationships/slideLayout" Id="rId10"/><Relationship Target="../slideLayouts/slideLayout9.xml" Type="http://schemas.openxmlformats.org/officeDocument/2006/relationships/slideLayout" Id="rId4"/><Relationship Target="../slideLayouts/slideLayout16.xml" Type="http://schemas.openxmlformats.org/officeDocument/2006/relationships/slideLayout" Id="rId11"/><Relationship Target="../slideLayouts/slideLayout8.xml" Type="http://schemas.openxmlformats.org/officeDocument/2006/relationships/slideLayout" Id="rId3"/><Relationship Target="../slideLayouts/slideLayout14.xml" Type="http://schemas.openxmlformats.org/officeDocument/2006/relationships/slideLayout" Id="rId9"/><Relationship Target="../slideLayouts/slideLayout11.xml" Type="http://schemas.openxmlformats.org/officeDocument/2006/relationships/slideLayout" Id="rId6"/><Relationship Target="../slideLayouts/slideLayout10.xml" Type="http://schemas.openxmlformats.org/officeDocument/2006/relationships/slideLayout" Id="rId5"/><Relationship Target="../slideLayouts/slideLayout13.xml" Type="http://schemas.openxmlformats.org/officeDocument/2006/relationships/slideLayout" Id="rId8"/><Relationship Target="../slideLayouts/slideLayout12.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4" name="Shape 4"/>
        <p:cNvGrpSpPr/>
        <p:nvPr/>
      </p:nvGrpSpPr>
      <p:grpSpPr>
        <a:xfrm>
          <a:off y="0" x="0"/>
          <a:ext cy="0" cx="0"/>
          <a:chOff y="0" x="0"/>
          <a:chExt cy="0" cx="0"/>
        </a:xfrm>
      </p:grpSpPr>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 name="Shape 18"/>
        <p:cNvGrpSpPr/>
        <p:nvPr/>
      </p:nvGrpSpPr>
      <p:grpSpPr>
        <a:xfrm>
          <a:off y="0" x="0"/>
          <a:ext cy="0" cx="0"/>
          <a:chOff y="0" x="0"/>
          <a:chExt cy="0" cx="0"/>
        </a:xfrm>
      </p:grpSpPr>
      <p:sp>
        <p:nvSpPr>
          <p:cNvPr id="19" name="Shape 19"/>
          <p:cNvSpPr txBox="1"/>
          <p:nvPr>
            <p:ph type="title"/>
          </p:nvPr>
        </p:nvSpPr>
        <p:spPr>
          <a:xfrm>
            <a:off y="676275" x="762000"/>
            <a:ext cy="1271587" cx="8635999"/>
          </a:xfrm>
          <a:prstGeom prst="rect">
            <a:avLst/>
          </a:prstGeom>
          <a:noFill/>
          <a:ln>
            <a:noFill/>
          </a:ln>
        </p:spPr>
        <p:txBody>
          <a:bodyPr bIns="91425" rIns="91425" lIns="91425" tIns="91425" anchor="ctr" anchorCtr="0"/>
          <a:lstStyle>
            <a:lvl1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1pPr>
            <a:lvl2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2pPr>
            <a:lvl3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3pPr>
            <a:lvl4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4pPr>
            <a:lvl5pPr algn="ctr" rtl="0" marR="0" indent="0" marL="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5pPr>
            <a:lvl6pPr algn="ctr" rtl="0" marR="0" indent="0" marL="4572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6pPr>
            <a:lvl7pPr algn="ctr" rtl="0" marR="0" indent="0" marL="9144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7pPr>
            <a:lvl8pPr algn="ctr" rtl="0" marR="0" indent="0" marL="13716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8pPr>
            <a:lvl9pPr algn="ctr" rtl="0" marR="0" indent="0" marL="1828800">
              <a:spcBef>
                <a:spcPts val="0"/>
              </a:spcBef>
              <a:spcAft>
                <a:spcPts val="0"/>
              </a:spcAft>
              <a:defRPr strike="noStrike" u="none" b="0" cap="none" baseline="0" sz="4400" i="0">
                <a:solidFill>
                  <a:schemeClr val="dk2"/>
                </a:solidFill>
                <a:latin typeface="Times New Roman"/>
                <a:ea typeface="Times New Roman"/>
                <a:cs typeface="Times New Roman"/>
                <a:sym typeface="Times New Roman"/>
              </a:defRPr>
            </a:lvl9pPr>
          </a:lstStyle>
          <a:p/>
        </p:txBody>
      </p:sp>
      <p:sp>
        <p:nvSpPr>
          <p:cNvPr id="20" name="Shape 20"/>
          <p:cNvSpPr txBox="1"/>
          <p:nvPr>
            <p:ph idx="1" type="body"/>
          </p:nvPr>
        </p:nvSpPr>
        <p:spPr>
          <a:xfrm>
            <a:off y="2200275" x="762000"/>
            <a:ext cy="4573586" cx="8635999"/>
          </a:xfrm>
          <a:prstGeom prst="rect">
            <a:avLst/>
          </a:prstGeom>
          <a:noFill/>
          <a:ln>
            <a:noFill/>
          </a:ln>
        </p:spPr>
        <p:txBody>
          <a:bodyPr bIns="91425" rIns="91425" lIns="91425" tIns="91425" anchor="t" anchorCtr="0"/>
          <a:lstStyle>
            <a:lvl1pPr algn="l" rtl="0" marR="0" indent="-222250" marL="342900">
              <a:spcBef>
                <a:spcPts val="640"/>
              </a:spcBef>
              <a:spcAft>
                <a:spcPts val="0"/>
              </a:spcAft>
              <a:buClr>
                <a:schemeClr val="dk1"/>
              </a:buClr>
              <a:buFont typeface="Arial"/>
              <a:buChar char="•"/>
              <a:defRPr strike="noStrike" u="none" b="0" cap="none" baseline="0" sz="3200" i="0">
                <a:solidFill>
                  <a:schemeClr val="dk1"/>
                </a:solidFill>
                <a:latin typeface="Times New Roman"/>
                <a:ea typeface="Times New Roman"/>
                <a:cs typeface="Times New Roman"/>
                <a:sym typeface="Times New Roman"/>
              </a:defRPr>
            </a:lvl1pPr>
            <a:lvl2pPr algn="l" rtl="0" marR="0" indent="-177800" marL="742950">
              <a:spcBef>
                <a:spcPts val="560"/>
              </a:spcBef>
              <a:spcAft>
                <a:spcPts val="0"/>
              </a:spcAft>
              <a:buClr>
                <a:schemeClr val="dk1"/>
              </a:buClr>
              <a:buFont typeface="Arial"/>
              <a:buChar char="•"/>
              <a:defRPr strike="noStrike" u="none" b="0" cap="none" baseline="0" sz="2800" i="0">
                <a:solidFill>
                  <a:schemeClr val="dk1"/>
                </a:solidFill>
                <a:latin typeface="Times New Roman"/>
                <a:ea typeface="Times New Roman"/>
                <a:cs typeface="Times New Roman"/>
                <a:sym typeface="Times New Roman"/>
              </a:defRPr>
            </a:lvl2pPr>
            <a:lvl3pPr algn="l" rtl="0" marR="0" indent="-136525" marL="1143000">
              <a:spcBef>
                <a:spcPts val="480"/>
              </a:spcBef>
              <a:spcAft>
                <a:spcPts val="0"/>
              </a:spcAft>
              <a:buClr>
                <a:schemeClr val="dk1"/>
              </a:buClr>
              <a:buFont typeface="Arial"/>
              <a:buChar char="•"/>
              <a:defRPr strike="noStrike" u="none" b="0" cap="none" baseline="0" sz="2400" i="0">
                <a:solidFill>
                  <a:schemeClr val="dk1"/>
                </a:solidFill>
                <a:latin typeface="Times New Roman"/>
                <a:ea typeface="Times New Roman"/>
                <a:cs typeface="Times New Roman"/>
                <a:sym typeface="Times New Roman"/>
              </a:defRPr>
            </a:lvl3pPr>
            <a:lvl4pPr algn="l" rtl="0" marR="0" indent="-152400" marL="16002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4pPr>
            <a:lvl5pPr algn="l" rtl="0" marR="0" indent="-152400" marL="20574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5pPr>
            <a:lvl6pPr algn="l" rtl="0" marR="0" indent="-152400" marL="25146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6pPr>
            <a:lvl7pPr algn="l" rtl="0" marR="0" indent="-152400" marL="29718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7pPr>
            <a:lvl8pPr algn="l" rtl="0" marR="0" indent="-152400" marL="34290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8pPr>
            <a:lvl9pPr algn="l" rtl="0" marR="0" indent="-152400" marL="3886200">
              <a:spcBef>
                <a:spcPts val="400"/>
              </a:spcBef>
              <a:spcAft>
                <a:spcPts val="0"/>
              </a:spcAft>
              <a:buClr>
                <a:schemeClr val="dk1"/>
              </a:buClr>
              <a:buFont typeface="Arial"/>
              <a:buChar char="•"/>
              <a:defRPr strike="noStrike" u="none" b="0" cap="none" baseline="0" sz="2000" i="0">
                <a:solidFill>
                  <a:schemeClr val="dk1"/>
                </a:solidFill>
                <a:latin typeface="Times New Roman"/>
                <a:ea typeface="Times New Roman"/>
                <a:cs typeface="Times New Roman"/>
                <a:sym typeface="Times New Roman"/>
              </a:defRPr>
            </a:lvl9pPr>
          </a:lstStyle>
          <a:p/>
        </p:txBody>
      </p:sp>
      <p:sp>
        <p:nvSpPr>
          <p:cNvPr id="21" name="Shape 21"/>
          <p:cNvSpPr txBox="1"/>
          <p:nvPr>
            <p:ph idx="10" type="dt"/>
          </p:nvPr>
        </p:nvSpPr>
        <p:spPr>
          <a:xfrm>
            <a:off y="6942136" x="762000"/>
            <a:ext cy="509586" cx="2117725"/>
          </a:xfrm>
          <a:prstGeom prst="rect">
            <a:avLst/>
          </a:prstGeom>
          <a:noFill/>
          <a:ln>
            <a:noFill/>
          </a:ln>
        </p:spPr>
        <p:txBody>
          <a:bodyPr bIns="91425" rIns="91425" lIns="91425" tIns="91425" anchor="t" anchorCtr="0"/>
          <a:lstStyle>
            <a:lvl1pPr algn="l" rtl="0" marR="0" indent="0" marL="0">
              <a:defRPr strike="noStrike" u="none" b="0" cap="none" baseline="0" sz="1800" i="0">
                <a:solidFill>
                  <a:schemeClr val="dk1"/>
                </a:solidFill>
                <a:latin typeface="Times New Roman"/>
                <a:ea typeface="Times New Roman"/>
                <a:cs typeface="Times New Roman"/>
                <a:sym typeface="Times New Roman"/>
              </a:defRPr>
            </a:lvl1pPr>
            <a:lvl2pPr algn="l" rtl="0" marR="0" indent="0" marL="457200">
              <a:defRPr strike="noStrike" u="none" b="0" cap="none" baseline="0" sz="1800" i="0">
                <a:solidFill>
                  <a:schemeClr val="dk1"/>
                </a:solidFill>
                <a:latin typeface="Times New Roman"/>
                <a:ea typeface="Times New Roman"/>
                <a:cs typeface="Times New Roman"/>
                <a:sym typeface="Times New Roman"/>
              </a:defRPr>
            </a:lvl2pPr>
            <a:lvl3pPr algn="l" rtl="0" marR="0" indent="0" marL="914400">
              <a:defRPr strike="noStrike" u="none" b="0" cap="none" baseline="0" sz="1800" i="0">
                <a:solidFill>
                  <a:schemeClr val="dk1"/>
                </a:solidFill>
                <a:latin typeface="Times New Roman"/>
                <a:ea typeface="Times New Roman"/>
                <a:cs typeface="Times New Roman"/>
                <a:sym typeface="Times New Roman"/>
              </a:defRPr>
            </a:lvl3pPr>
            <a:lvl4pPr algn="l" rtl="0" marR="0" indent="0" marL="1371600">
              <a:defRPr strike="noStrike" u="none" b="0" cap="none" baseline="0" sz="1800" i="0">
                <a:solidFill>
                  <a:schemeClr val="dk1"/>
                </a:solidFill>
                <a:latin typeface="Times New Roman"/>
                <a:ea typeface="Times New Roman"/>
                <a:cs typeface="Times New Roman"/>
                <a:sym typeface="Times New Roman"/>
              </a:defRPr>
            </a:lvl4pPr>
            <a:lvl5pPr algn="l" rtl="0" marR="0" indent="0" marL="1828800">
              <a:defRPr strike="noStrike" u="none" b="0" cap="none" baseline="0" sz="1800" i="0">
                <a:solidFill>
                  <a:schemeClr val="dk1"/>
                </a:solidFill>
                <a:latin typeface="Times New Roman"/>
                <a:ea typeface="Times New Roman"/>
                <a:cs typeface="Times New Roman"/>
                <a:sym typeface="Times New Roman"/>
              </a:defRPr>
            </a:lvl5pPr>
            <a:lvl6pPr algn="l" rtl="0" marR="0" indent="0" marL="2286000">
              <a:defRPr strike="noStrike" u="none" b="0" cap="none" baseline="0" sz="1800" i="0">
                <a:solidFill>
                  <a:schemeClr val="dk1"/>
                </a:solidFill>
                <a:latin typeface="Times New Roman"/>
                <a:ea typeface="Times New Roman"/>
                <a:cs typeface="Times New Roman"/>
                <a:sym typeface="Times New Roman"/>
              </a:defRPr>
            </a:lvl6pPr>
            <a:lvl7pPr algn="l" rtl="0" marR="0" indent="0" marL="2743200">
              <a:defRPr strike="noStrike" u="none" b="0" cap="none" baseline="0" sz="1800" i="0">
                <a:solidFill>
                  <a:schemeClr val="dk1"/>
                </a:solidFill>
                <a:latin typeface="Times New Roman"/>
                <a:ea typeface="Times New Roman"/>
                <a:cs typeface="Times New Roman"/>
                <a:sym typeface="Times New Roman"/>
              </a:defRPr>
            </a:lvl7pPr>
            <a:lvl8pPr algn="l" rtl="0" marR="0" indent="0" marL="3200400">
              <a:defRPr strike="noStrike" u="none" b="0" cap="none" baseline="0" sz="1800" i="0">
                <a:solidFill>
                  <a:schemeClr val="dk1"/>
                </a:solidFill>
                <a:latin typeface="Times New Roman"/>
                <a:ea typeface="Times New Roman"/>
                <a:cs typeface="Times New Roman"/>
                <a:sym typeface="Times New Roman"/>
              </a:defRPr>
            </a:lvl8pPr>
            <a:lvl9pPr algn="l" rtl="0" marR="0" indent="0" marL="3657600">
              <a:defRPr strike="noStrike" u="none" b="0" cap="none" baseline="0" sz="1800" i="0">
                <a:solidFill>
                  <a:schemeClr val="dk1"/>
                </a:solidFill>
                <a:latin typeface="Times New Roman"/>
                <a:ea typeface="Times New Roman"/>
                <a:cs typeface="Times New Roman"/>
                <a:sym typeface="Times New Roman"/>
              </a:defRPr>
            </a:lvl9pPr>
          </a:lstStyle>
          <a:p/>
        </p:txBody>
      </p:sp>
      <p:sp>
        <p:nvSpPr>
          <p:cNvPr id="22" name="Shape 22"/>
          <p:cNvSpPr txBox="1"/>
          <p:nvPr>
            <p:ph idx="11" type="ftr"/>
          </p:nvPr>
        </p:nvSpPr>
        <p:spPr>
          <a:xfrm>
            <a:off y="6942136" x="3470275"/>
            <a:ext cy="509586" cx="3219450"/>
          </a:xfrm>
          <a:prstGeom prst="rect">
            <a:avLst/>
          </a:prstGeom>
          <a:noFill/>
          <a:ln>
            <a:noFill/>
          </a:ln>
        </p:spPr>
        <p:txBody>
          <a:bodyPr bIns="91425" rIns="91425" lIns="91425" tIns="91425" anchor="t" anchorCtr="0"/>
          <a:lstStyle>
            <a:lvl1pPr algn="l" rtl="0" marR="0" indent="0" marL="0">
              <a:defRPr strike="noStrike" u="none" b="0" cap="none" baseline="0" sz="1800" i="0">
                <a:solidFill>
                  <a:schemeClr val="dk1"/>
                </a:solidFill>
                <a:latin typeface="Times New Roman"/>
                <a:ea typeface="Times New Roman"/>
                <a:cs typeface="Times New Roman"/>
                <a:sym typeface="Times New Roman"/>
              </a:defRPr>
            </a:lvl1pPr>
            <a:lvl2pPr algn="l" rtl="0" marR="0" indent="0" marL="457200">
              <a:defRPr strike="noStrike" u="none" b="0" cap="none" baseline="0" sz="1800" i="0">
                <a:solidFill>
                  <a:schemeClr val="dk1"/>
                </a:solidFill>
                <a:latin typeface="Times New Roman"/>
                <a:ea typeface="Times New Roman"/>
                <a:cs typeface="Times New Roman"/>
                <a:sym typeface="Times New Roman"/>
              </a:defRPr>
            </a:lvl2pPr>
            <a:lvl3pPr algn="l" rtl="0" marR="0" indent="0" marL="914400">
              <a:defRPr strike="noStrike" u="none" b="0" cap="none" baseline="0" sz="1800" i="0">
                <a:solidFill>
                  <a:schemeClr val="dk1"/>
                </a:solidFill>
                <a:latin typeface="Times New Roman"/>
                <a:ea typeface="Times New Roman"/>
                <a:cs typeface="Times New Roman"/>
                <a:sym typeface="Times New Roman"/>
              </a:defRPr>
            </a:lvl3pPr>
            <a:lvl4pPr algn="l" rtl="0" marR="0" indent="0" marL="1371600">
              <a:defRPr strike="noStrike" u="none" b="0" cap="none" baseline="0" sz="1800" i="0">
                <a:solidFill>
                  <a:schemeClr val="dk1"/>
                </a:solidFill>
                <a:latin typeface="Times New Roman"/>
                <a:ea typeface="Times New Roman"/>
                <a:cs typeface="Times New Roman"/>
                <a:sym typeface="Times New Roman"/>
              </a:defRPr>
            </a:lvl4pPr>
            <a:lvl5pPr algn="l" rtl="0" marR="0" indent="0" marL="1828800">
              <a:defRPr strike="noStrike" u="none" b="0" cap="none" baseline="0" sz="1800" i="0">
                <a:solidFill>
                  <a:schemeClr val="dk1"/>
                </a:solidFill>
                <a:latin typeface="Times New Roman"/>
                <a:ea typeface="Times New Roman"/>
                <a:cs typeface="Times New Roman"/>
                <a:sym typeface="Times New Roman"/>
              </a:defRPr>
            </a:lvl5pPr>
            <a:lvl6pPr algn="l" rtl="0" marR="0" indent="0" marL="2286000">
              <a:defRPr strike="noStrike" u="none" b="0" cap="none" baseline="0" sz="1800" i="0">
                <a:solidFill>
                  <a:schemeClr val="dk1"/>
                </a:solidFill>
                <a:latin typeface="Times New Roman"/>
                <a:ea typeface="Times New Roman"/>
                <a:cs typeface="Times New Roman"/>
                <a:sym typeface="Times New Roman"/>
              </a:defRPr>
            </a:lvl6pPr>
            <a:lvl7pPr algn="l" rtl="0" marR="0" indent="0" marL="2743200">
              <a:defRPr strike="noStrike" u="none" b="0" cap="none" baseline="0" sz="1800" i="0">
                <a:solidFill>
                  <a:schemeClr val="dk1"/>
                </a:solidFill>
                <a:latin typeface="Times New Roman"/>
                <a:ea typeface="Times New Roman"/>
                <a:cs typeface="Times New Roman"/>
                <a:sym typeface="Times New Roman"/>
              </a:defRPr>
            </a:lvl7pPr>
            <a:lvl8pPr algn="l" rtl="0" marR="0" indent="0" marL="3200400">
              <a:defRPr strike="noStrike" u="none" b="0" cap="none" baseline="0" sz="1800" i="0">
                <a:solidFill>
                  <a:schemeClr val="dk1"/>
                </a:solidFill>
                <a:latin typeface="Times New Roman"/>
                <a:ea typeface="Times New Roman"/>
                <a:cs typeface="Times New Roman"/>
                <a:sym typeface="Times New Roman"/>
              </a:defRPr>
            </a:lvl8pPr>
            <a:lvl9pPr algn="l" rtl="0" marR="0" indent="0" marL="3657600">
              <a:defRPr strike="noStrike" u="none" b="0" cap="none" baseline="0" sz="1800" i="0">
                <a:solidFill>
                  <a:schemeClr val="dk1"/>
                </a:solidFill>
                <a:latin typeface="Times New Roman"/>
                <a:ea typeface="Times New Roman"/>
                <a:cs typeface="Times New Roman"/>
                <a:sym typeface="Times New Roman"/>
              </a:defRPr>
            </a:lvl9pPr>
          </a:lstStyle>
          <a:p/>
        </p:txBody>
      </p:sp>
      <p:sp>
        <p:nvSpPr>
          <p:cNvPr id="23" name="Shape 23"/>
          <p:cNvSpPr txBox="1"/>
          <p:nvPr>
            <p:ph idx="12" type="sldNum"/>
          </p:nvPr>
        </p:nvSpPr>
        <p:spPr>
          <a:xfrm>
            <a:off y="6942136" x="7280275"/>
            <a:ext cy="509586" cx="2119312"/>
          </a:xfrm>
          <a:prstGeom prst="rect">
            <a:avLst/>
          </a:prstGeom>
          <a:noFill/>
          <a:ln>
            <a:noFill/>
          </a:ln>
        </p:spPr>
        <p:txBody>
          <a:bodyPr bIns="91425" rIns="91425" lIns="91425" tIns="91425" anchor="t" anchorCtr="0"/>
          <a:lstStyle>
            <a:lvl1pPr algn="r" rtl="0" marR="0" indent="0" marL="0">
              <a:defRPr strike="noStrike" u="none" b="0" cap="none" baseline="0" sz="1400" i="0">
                <a:solidFill>
                  <a:schemeClr val="dk1"/>
                </a:solidFill>
                <a:latin typeface="Times New Roman"/>
                <a:ea typeface="Times New Roman"/>
                <a:cs typeface="Times New Roman"/>
                <a:sym typeface="Times New Roman"/>
              </a:defRPr>
            </a:lvl1pPr>
            <a:lvl2pPr>
              <a:defRPr/>
            </a:lvl2pPr>
            <a:lvl3pPr>
              <a:defRPr/>
            </a:lvl3pPr>
            <a:lvl4pPr>
              <a:defRPr/>
            </a:lvl4pPr>
            <a:lvl5pPr>
              <a:defRPr/>
            </a:lvl5pPr>
            <a:lvl6pPr>
              <a:defRPr/>
            </a:lvl6pPr>
            <a:lvl7pPr>
              <a:defRPr/>
            </a:lvl7pPr>
            <a:lvl8pPr>
              <a:defRPr/>
            </a:lvl8pPr>
            <a:lvl9pPr>
              <a:defRPr/>
            </a:lvl9pPr>
          </a:lstStyle>
          <a:p/>
        </p:txBody>
      </p:sp>
    </p:spTree>
  </p:cSld>
  <p:clrMap accent2="accent2" accent3="accent3" accent4="accent4" accent5="accent5" accent6="accent6" hlink="hlink" tx2="lt2" tx1="dk1" bg2="dk2" bg1="lt1" folHlink="folHlink" accent1="accent1"/>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3.xml" Type="http://schemas.openxmlformats.org/officeDocument/2006/relationships/slideLayout" Id="rId1"/><Relationship Target="../media/image05.png" Type="http://schemas.openxmlformats.org/officeDocument/2006/relationships/image" Id="rId4"/><Relationship Target="../media/image02.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15.xml" Type="http://schemas.openxmlformats.org/officeDocument/2006/relationships/slideLayout" Id="rId1"/><Relationship Target="../media/image03.jpg" Type="http://schemas.openxmlformats.org/officeDocument/2006/relationships/image" Id="rId3"/></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3.xml" Type="http://schemas.openxmlformats.org/officeDocument/2006/relationships/slideLayout" Id="rId1"/><Relationship Target="../media/image01.png" Type="http://schemas.openxmlformats.org/officeDocument/2006/relationships/image" Id="rId3"/></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15.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1.xml" Type="http://schemas.openxmlformats.org/officeDocument/2006/relationships/slideLayout" Id="rId1"/><Relationship Target="../media/image04.jpg" Type="http://schemas.openxmlformats.org/officeDocument/2006/relationships/image" Id="rId4"/><Relationship Target="../media/image02.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2.pn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3.xml" Type="http://schemas.openxmlformats.org/officeDocument/2006/relationships/slideLayout" Id="rId1"/><Relationship Target="../media/image02.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60" name="Shape 60"/>
        <p:cNvGrpSpPr/>
        <p:nvPr/>
      </p:nvGrpSpPr>
      <p:grpSpPr>
        <a:xfrm>
          <a:off y="0" x="0"/>
          <a:ext cy="0" cx="0"/>
          <a:chOff y="0" x="0"/>
          <a:chExt cy="0" cx="0"/>
        </a:xfrm>
      </p:grpSpPr>
      <p:sp>
        <p:nvSpPr>
          <p:cNvPr id="61" name="Shape 61"/>
          <p:cNvSpPr txBox="1"/>
          <p:nvPr>
            <p:ph type="ctrTitle"/>
          </p:nvPr>
        </p:nvSpPr>
        <p:spPr>
          <a:xfrm>
            <a:off y="3048000" x="914400"/>
            <a:ext cy="1295400" cx="8407399"/>
          </a:xfrm>
          <a:prstGeom prst="rect">
            <a:avLst/>
          </a:prstGeom>
        </p:spPr>
        <p:txBody>
          <a:bodyPr bIns="38100" rIns="38100" lIns="38100" tIns="38100" anchor="t" anchorCtr="0">
            <a:noAutofit/>
          </a:bodyPr>
          <a:lstStyle/>
          <a:p/>
        </p:txBody>
      </p:sp>
      <p:sp>
        <p:nvSpPr>
          <p:cNvPr id="62" name="Shape 62"/>
          <p:cNvSpPr txBox="1"/>
          <p:nvPr>
            <p:ph idx="1" type="subTitle"/>
          </p:nvPr>
        </p:nvSpPr>
        <p:spPr>
          <a:xfrm>
            <a:off y="4572000" x="1828800"/>
            <a:ext cy="990599" cx="6578599"/>
          </a:xfrm>
          <a:prstGeom prst="rect">
            <a:avLst/>
          </a:prstGeom>
        </p:spPr>
        <p:txBody>
          <a:bodyPr bIns="38100" rIns="38100" lIns="38100" tIns="38100" anchor="t" anchorCtr="0">
            <a:noAutofit/>
          </a:bodyPr>
          <a:lstStyle/>
          <a:p/>
        </p:txBody>
      </p:sp>
      <p:sp>
        <p:nvSpPr>
          <p:cNvPr id="63" name="Shape 63"/>
          <p:cNvSpPr txBox="1"/>
          <p:nvPr/>
        </p:nvSpPr>
        <p:spPr>
          <a:xfrm>
            <a:off y="403700" x="408350"/>
            <a:ext cy="6875749" cx="9254525"/>
          </a:xfrm>
          <a:prstGeom prst="rect">
            <a:avLst/>
          </a:prstGeom>
        </p:spPr>
        <p:txBody>
          <a:bodyPr bIns="38100" rIns="38100" lIns="38100" tIns="38100" anchor="t" anchorCtr="0">
            <a:noAutofit/>
          </a:bodyPr>
          <a:lstStyle/>
          <a:p>
            <a:pPr rtl="0">
              <a:lnSpc>
                <a:spcPct val="100000"/>
              </a:lnSpc>
              <a:buNone/>
            </a:pPr>
            <a:r>
              <a:rPr sz="4266" lang="en-US">
                <a:solidFill>
                  <a:srgbClr val="FFFFFF"/>
                </a:solidFill>
                <a:latin typeface="verdana"/>
                <a:ea typeface="verdana"/>
                <a:cs typeface="verdana"/>
                <a:sym typeface="verdana"/>
              </a:rPr>
              <a:t>
</a:t>
            </a:r>
            <a:r>
              <a:rPr sz="4266" lang="en-US">
                <a:solidFill>
                  <a:srgbClr val="FFFFFF"/>
                </a:solidFill>
                <a:latin typeface="verdana"/>
                <a:ea typeface="verdana"/>
                <a:cs typeface="verdana"/>
                <a:sym typeface="verdana"/>
              </a:rPr>
              <a:t>Working with Javascript</a:t>
            </a:r>
          </a:p>
          <a:p>
            <a:pPr rtl="0">
              <a:lnSpc>
                <a:spcPct val="100000"/>
              </a:lnSpc>
              <a:buNone/>
            </a:pPr>
            <a:r>
              <a:rPr sz="3200" lang="en-US">
                <a:solidFill>
                  <a:srgbClr val="6FA8DC"/>
                </a:solidFill>
                <a:latin typeface="verdana"/>
                <a:ea typeface="verdana"/>
                <a:cs typeface="verdana"/>
                <a:sym typeface="verdana"/>
              </a:rPr>
              <a:t>Building Responsive Library Apps</a:t>
            </a:r>
          </a:p>
          <a:p>
            <a:r>
              <a:t/>
            </a:r>
          </a:p>
          <a:p>
            <a:r>
              <a:t/>
            </a:r>
          </a:p>
          <a:p>
            <a:pPr rtl="0" lvl="0">
              <a:lnSpc>
                <a:spcPct val="100000"/>
              </a:lnSpc>
              <a:buNone/>
            </a:pPr>
            <a:r>
              <a:rPr sz="2400" lang="en-US">
                <a:solidFill>
                  <a:srgbClr val="FFFFFF"/>
                </a:solidFill>
              </a:rPr>
              <a:t>Florida Library Webinars</a:t>
            </a:r>
          </a:p>
          <a:p>
            <a:pPr rtl="0" lvl="0">
              <a:lnSpc>
                <a:spcPct val="100000"/>
              </a:lnSpc>
              <a:buNone/>
            </a:pPr>
            <a:r>
              <a:rPr sz="2400" lang="en-US">
                <a:solidFill>
                  <a:srgbClr val="FFFFFF"/>
                </a:solidFill>
              </a:rPr>
              <a:t>Novare Library Services</a:t>
            </a:r>
          </a:p>
          <a:p>
            <a:pPr rtl="0">
              <a:lnSpc>
                <a:spcPct val="100000"/>
              </a:lnSpc>
              <a:buNone/>
            </a:pPr>
            <a:r>
              <a:rPr sz="2400" lang="en-US">
                <a:solidFill>
                  <a:srgbClr val="FFFFFF"/>
                </a:solidFill>
              </a:rPr>
              <a:t>July 31</a:t>
            </a:r>
            <a:r>
              <a:rPr sz="2400" lang="en-US">
                <a:solidFill>
                  <a:srgbClr val="FFFFFF"/>
                </a:solidFill>
                <a:latin typeface="Arial"/>
                <a:ea typeface="Arial"/>
                <a:cs typeface="Arial"/>
                <a:sym typeface="Arial"/>
              </a:rPr>
              <a:t>, 20</a:t>
            </a:r>
            <a:r>
              <a:rPr sz="2400" lang="en-US">
                <a:solidFill>
                  <a:srgbClr val="FFFFFF"/>
                </a:solidFill>
              </a:rPr>
              <a:t>13</a:t>
            </a:r>
          </a:p>
          <a:p>
            <a:r>
              <a:t/>
            </a:r>
          </a:p>
          <a:p>
            <a:r>
              <a:t/>
            </a:r>
          </a:p>
          <a:p>
            <a:r>
              <a:t/>
            </a:r>
          </a:p>
          <a:p>
            <a:r>
              <a:t/>
            </a:r>
          </a:p>
          <a:p>
            <a:pPr rtl="0">
              <a:lnSpc>
                <a:spcPct val="100000"/>
              </a:lnSpc>
              <a:buNone/>
            </a:pPr>
            <a:r>
              <a:rPr sz="2400" lang="en-US">
                <a:solidFill>
                  <a:srgbClr val="FFFFFF"/>
                </a:solidFill>
                <a:latin typeface="Arial"/>
                <a:ea typeface="Arial"/>
                <a:cs typeface="Arial"/>
                <a:sym typeface="Arial"/>
              </a:rPr>
              <a:t>Jason Clark</a:t>
            </a:r>
          </a:p>
          <a:p>
            <a:pPr rtl="0">
              <a:lnSpc>
                <a:spcPct val="100000"/>
              </a:lnSpc>
              <a:buNone/>
            </a:pPr>
            <a:r>
              <a:rPr sz="2400" lang="en-US">
                <a:solidFill>
                  <a:srgbClr val="FFFFFF"/>
                </a:solidFill>
                <a:latin typeface="Arial"/>
                <a:ea typeface="Arial"/>
                <a:cs typeface="Arial"/>
                <a:sym typeface="Arial"/>
              </a:rPr>
              <a:t>Head of Digital Access &amp; Web Services</a:t>
            </a:r>
          </a:p>
          <a:p>
            <a:pPr rtl="0">
              <a:lnSpc>
                <a:spcPct val="100000"/>
              </a:lnSpc>
              <a:buNone/>
            </a:pPr>
            <a:r>
              <a:rPr sz="2400" lang="en-US">
                <a:solidFill>
                  <a:srgbClr val="FFFFFF"/>
                </a:solidFill>
                <a:latin typeface="Arial"/>
                <a:ea typeface="Arial"/>
                <a:cs typeface="Arial"/>
                <a:sym typeface="Arial"/>
              </a:rPr>
              <a:t>Montana State University Librar</a:t>
            </a:r>
            <a:r>
              <a:rPr sz="2400" lang="en-US">
                <a:solidFill>
                  <a:srgbClr val="FFFFFF"/>
                </a:solidFill>
              </a:rPr>
              <a:t>y</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14" name="Shape 114"/>
        <p:cNvGrpSpPr/>
        <p:nvPr/>
      </p:nvGrpSpPr>
      <p:grpSpPr>
        <a:xfrm>
          <a:off y="0" x="0"/>
          <a:ext cy="0" cx="0"/>
          <a:chOff y="0" x="0"/>
          <a:chExt cy="0" cx="0"/>
        </a:xfrm>
      </p:grpSpPr>
      <p:sp>
        <p:nvSpPr>
          <p:cNvPr id="115" name="Shape 115"/>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Client versus Server</a:t>
            </a:r>
          </a:p>
        </p:txBody>
      </p:sp>
      <p:sp>
        <p:nvSpPr>
          <p:cNvPr id="116" name="Shape 116"/>
          <p:cNvSpPr txBox="1"/>
          <p:nvPr>
            <p:ph idx="1" type="body"/>
          </p:nvPr>
        </p:nvSpPr>
        <p:spPr>
          <a:xfrm>
            <a:off y="1521000" x="305000"/>
            <a:ext cy="5842900" cx="9663800"/>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b="1" sz="3733" lang="en-US">
                <a:solidFill>
                  <a:srgbClr val="FFFFFF"/>
                </a:solidFill>
                <a:latin typeface="Arial"/>
                <a:ea typeface="Arial"/>
                <a:cs typeface="Arial"/>
                <a:sym typeface="Arial"/>
              </a:rPr>
              <a:t>Client-side scripting</a:t>
            </a:r>
          </a:p>
          <a:p>
            <a:pPr rtl="0" lvl="1" marR="0" indent="-287866" marL="762000">
              <a:lnSpc>
                <a:spcPct val="100000"/>
              </a:lnSpc>
              <a:spcBef>
                <a:spcPts val="0"/>
              </a:spcBef>
              <a:spcAft>
                <a:spcPts val="0"/>
              </a:spcAft>
              <a:buClr>
                <a:srgbClr val="FFFFFF"/>
              </a:buClr>
              <a:buSzPct val="100900"/>
              <a:buFont typeface="Courier New"/>
              <a:buChar char="o"/>
            </a:pPr>
            <a:r>
              <a:rPr b="1" sz="3733" lang="en-US">
                <a:solidFill>
                  <a:srgbClr val="FFFFFF"/>
                </a:solidFill>
                <a:latin typeface="Arial"/>
                <a:ea typeface="Arial"/>
                <a:cs typeface="Arial"/>
                <a:sym typeface="Arial"/>
              </a:rPr>
              <a:t>Web browser does all the work</a:t>
            </a:r>
          </a:p>
          <a:p>
            <a:pPr rtl="0" lvl="0" marR="0" indent="-287866" marL="381000">
              <a:lnSpc>
                <a:spcPct val="100000"/>
              </a:lnSpc>
              <a:spcBef>
                <a:spcPts val="0"/>
              </a:spcBef>
              <a:spcAft>
                <a:spcPts val="0"/>
              </a:spcAft>
              <a:buClr>
                <a:srgbClr val="FFFFFF"/>
              </a:buClr>
              <a:buSzPct val="168168"/>
              <a:buFont typeface="Arial"/>
              <a:buChar char="•"/>
            </a:pPr>
            <a:r>
              <a:rPr b="1" sz="3733" lang="en-US">
                <a:solidFill>
                  <a:srgbClr val="FFFFFF"/>
                </a:solidFill>
                <a:latin typeface="Arial"/>
                <a:ea typeface="Arial"/>
                <a:cs typeface="Arial"/>
                <a:sym typeface="Arial"/>
              </a:rPr>
              <a:t>Server-side Scripting</a:t>
            </a:r>
          </a:p>
          <a:p>
            <a:pPr rtl="0" lvl="1" marR="0" indent="-287866" marL="762000">
              <a:lnSpc>
                <a:spcPct val="100000"/>
              </a:lnSpc>
              <a:spcBef>
                <a:spcPts val="0"/>
              </a:spcBef>
              <a:spcAft>
                <a:spcPts val="0"/>
              </a:spcAft>
              <a:buClr>
                <a:srgbClr val="FFFFFF"/>
              </a:buClr>
              <a:buSzPct val="100900"/>
              <a:buFont typeface="Courier New"/>
              <a:buChar char="o"/>
            </a:pPr>
            <a:r>
              <a:rPr b="1" sz="3733" lang="en-US">
                <a:solidFill>
                  <a:srgbClr val="FFFFFF"/>
                </a:solidFill>
                <a:latin typeface="Arial"/>
                <a:ea typeface="Arial"/>
                <a:cs typeface="Arial"/>
                <a:sym typeface="Arial"/>
              </a:rPr>
              <a:t>Web server does all the work</a:t>
            </a:r>
          </a:p>
          <a:p>
            <a:pPr rtl="0">
              <a:lnSpc>
                <a:spcPct val="100000"/>
              </a:lnSpc>
              <a:buNone/>
            </a:pPr>
            <a:br>
              <a:rPr b="1" sz="3733" lang="en-US">
                <a:solidFill>
                  <a:srgbClr val="FFFFFF"/>
                </a:solidFill>
                <a:latin typeface="Arial"/>
                <a:ea typeface="Arial"/>
                <a:cs typeface="Arial"/>
                <a:sym typeface="Arial"/>
              </a:rPr>
            </a:br>
            <a:r>
              <a:rPr b="1" sz="3733" lang="en-US">
                <a:solidFill>
                  <a:srgbClr val="FFFFFF"/>
                </a:solidFill>
                <a:latin typeface="Arial"/>
                <a:ea typeface="Arial"/>
                <a:cs typeface="Arial"/>
                <a:sym typeface="Arial"/>
              </a:rPr>
              <a:t>Ajax leverages both client and server side scripting</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20" name="Shape 120"/>
        <p:cNvGrpSpPr/>
        <p:nvPr/>
      </p:nvGrpSpPr>
      <p:grpSpPr>
        <a:xfrm>
          <a:off y="0" x="0"/>
          <a:ext cy="0" cx="0"/>
          <a:chOff y="0" x="0"/>
          <a:chExt cy="0" cx="0"/>
        </a:xfrm>
      </p:grpSpPr>
      <p:sp>
        <p:nvSpPr>
          <p:cNvPr id="121" name="Shape 121"/>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Smart Design and Markup</a:t>
            </a:r>
            <a:r>
              <a:rPr sz="4799" lang="en-US">
                <a:solidFill>
                  <a:srgbClr val="FFFFFF"/>
                </a:solidFill>
                <a:latin typeface="Arial"/>
                <a:ea typeface="Arial"/>
                <a:cs typeface="Arial"/>
                <a:sym typeface="Arial"/>
              </a:rPr>
              <a:t> </a:t>
            </a:r>
          </a:p>
        </p:txBody>
      </p:sp>
      <p:sp>
        <p:nvSpPr>
          <p:cNvPr id="122" name="Shape 122"/>
          <p:cNvSpPr txBox="1"/>
          <p:nvPr>
            <p:ph idx="1" type="subTitle"/>
          </p:nvPr>
        </p:nvSpPr>
        <p:spPr>
          <a:xfrm>
            <a:off y="3544025" x="1728600"/>
            <a:ext cy="935200" cx="6830275"/>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Think semantically, code hooks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26" name="Shape 126"/>
        <p:cNvGrpSpPr/>
        <p:nvPr/>
      </p:nvGrpSpPr>
      <p:grpSpPr>
        <a:xfrm>
          <a:off y="0" x="0"/>
          <a:ext cy="0" cx="0"/>
          <a:chOff y="0" x="0"/>
          <a:chExt cy="0" cx="0"/>
        </a:xfrm>
      </p:grpSpPr>
      <p:sp>
        <p:nvSpPr>
          <p:cNvPr id="127" name="Shape 127"/>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Coding for App Functionality</a:t>
            </a:r>
          </a:p>
        </p:txBody>
      </p:sp>
      <p:sp>
        <p:nvSpPr>
          <p:cNvPr id="128" name="Shape 128"/>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Place hooks using ids and classes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Create semantic divisions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Document can be recognized by human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32" name="Shape 132"/>
        <p:cNvGrpSpPr/>
        <p:nvPr/>
      </p:nvGrpSpPr>
      <p:grpSpPr>
        <a:xfrm>
          <a:off y="0" x="0"/>
          <a:ext cy="0" cx="0"/>
          <a:chOff y="0" x="0"/>
          <a:chExt cy="0" cx="0"/>
        </a:xfrm>
      </p:grpSpPr>
      <p:sp>
        <p:nvSpPr>
          <p:cNvPr id="133" name="Shape 133"/>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Markup sample...</a:t>
            </a:r>
          </a:p>
        </p:txBody>
      </p:sp>
      <p:sp>
        <p:nvSpPr>
          <p:cNvPr id="134" name="Shape 134"/>
          <p:cNvSpPr txBox="1"/>
          <p:nvPr>
            <p:ph idx="1" type="body"/>
          </p:nvPr>
        </p:nvSpPr>
        <p:spPr>
          <a:xfrm>
            <a:off y="1523425" x="304450"/>
            <a:ext cy="5717149" cx="9461749"/>
          </a:xfrm>
          <a:prstGeom prst="rect">
            <a:avLst/>
          </a:prstGeom>
        </p:spPr>
        <p:txBody>
          <a:bodyPr bIns="38100" rIns="38100" lIns="38100" tIns="38100" anchor="t" anchorCtr="0">
            <a:noAutofit/>
          </a:bodyPr>
          <a:lstStyle/>
          <a:p>
            <a:pPr rtl="0">
              <a:lnSpc>
                <a:spcPct val="100000"/>
              </a:lnSpc>
              <a:buNone/>
            </a:pPr>
            <a:r>
              <a:rPr sz="5333" lang="en-US">
                <a:solidFill>
                  <a:srgbClr val="FFFFFF"/>
                </a:solidFill>
                <a:latin typeface="Courier New"/>
                <a:ea typeface="Courier New"/>
                <a:cs typeface="Courier New"/>
                <a:sym typeface="Courier New"/>
              </a:rPr>
              <a:t>&lt;dd class="toggle"&gt;</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38" name="Shape 138"/>
        <p:cNvGrpSpPr/>
        <p:nvPr/>
      </p:nvGrpSpPr>
      <p:grpSpPr>
        <a:xfrm>
          <a:off y="0" x="0"/>
          <a:ext cy="0" cx="0"/>
          <a:chOff y="0" x="0"/>
          <a:chExt cy="0" cx="0"/>
        </a:xfrm>
      </p:grpSpPr>
      <p:sp>
        <p:nvSpPr>
          <p:cNvPr id="139" name="Shape 139"/>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Progressive Enhancement</a:t>
            </a:r>
            <a:r>
              <a:rPr sz="4799" lang="en-US">
                <a:solidFill>
                  <a:srgbClr val="FFFFFF"/>
                </a:solidFill>
                <a:latin typeface="Arial"/>
                <a:ea typeface="Arial"/>
                <a:cs typeface="Arial"/>
                <a:sym typeface="Arial"/>
              </a:rPr>
              <a:t> </a:t>
            </a:r>
          </a:p>
        </p:txBody>
      </p:sp>
      <p:sp>
        <p:nvSpPr>
          <p:cNvPr id="140" name="Shape 140"/>
          <p:cNvSpPr txBox="1"/>
          <p:nvPr>
            <p:ph idx="1" type="subTitle"/>
          </p:nvPr>
        </p:nvSpPr>
        <p:spPr>
          <a:xfrm>
            <a:off y="3544025" x="1728600"/>
            <a:ext cy="935200" cx="6830275"/>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Failing gracefully...</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44" name="Shape 144"/>
        <p:cNvGrpSpPr/>
        <p:nvPr/>
      </p:nvGrpSpPr>
      <p:grpSpPr>
        <a:xfrm>
          <a:off y="0" x="0"/>
          <a:ext cy="0" cx="0"/>
          <a:chOff y="0" x="0"/>
          <a:chExt cy="0" cx="0"/>
        </a:xfrm>
      </p:grpSpPr>
      <p:sp>
        <p:nvSpPr>
          <p:cNvPr id="145" name="Shape 145"/>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Progressive Enhancement</a:t>
            </a:r>
          </a:p>
        </p:txBody>
      </p:sp>
      <p:sp>
        <p:nvSpPr>
          <p:cNvPr id="146" name="Shape 146"/>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0">
              <a:lnSpc>
                <a:spcPct val="100000"/>
              </a:lnSpc>
              <a:spcBef>
                <a:spcPts val="0"/>
              </a:spcBef>
              <a:spcAft>
                <a:spcPts val="0"/>
              </a:spcAft>
              <a:buNone/>
            </a:pPr>
            <a:r>
              <a:rPr b="1" sz="3199" lang="en-US">
                <a:solidFill>
                  <a:srgbClr val="FFFFFF"/>
                </a:solidFill>
                <a:latin typeface="Arial"/>
                <a:ea typeface="Arial"/>
                <a:cs typeface="Arial"/>
                <a:sym typeface="Arial"/>
              </a:rPr>
              <a:t>Strategy for web design and development</a:t>
            </a:r>
          </a:p>
          <a:p>
            <a:pPr algn="l" rtl="0" marR="0" indent="0" marL="0">
              <a:lnSpc>
                <a:spcPct val="100000"/>
              </a:lnSpc>
              <a:spcBef>
                <a:spcPts val="0"/>
              </a:spcBef>
              <a:spcAft>
                <a:spcPts val="0"/>
              </a:spcAft>
              <a:buNone/>
            </a:pPr>
            <a:r>
              <a:rPr sz="3199" lang="en-US">
                <a:solidFill>
                  <a:srgbClr val="FFFFFF"/>
                </a:solidFill>
                <a:latin typeface="Arial"/>
                <a:ea typeface="Arial"/>
                <a:cs typeface="Arial"/>
                <a:sym typeface="Arial"/>
              </a:rPr>
              <a:t>Adding functionality for user's with most current browsers.</a:t>
            </a:r>
          </a:p>
          <a:p>
            <a:pPr algn="l" rtl="0" marR="0" indent="0" marL="0">
              <a:lnSpc>
                <a:spcPct val="100000"/>
              </a:lnSpc>
              <a:spcBef>
                <a:spcPts val="2333"/>
              </a:spcBef>
              <a:spcAft>
                <a:spcPts val="0"/>
              </a:spcAft>
              <a:buNone/>
            </a:pPr>
            <a:r>
              <a:rPr b="1" sz="3199" lang="en-US">
                <a:solidFill>
                  <a:srgbClr val="FFFFFF"/>
                </a:solidFill>
                <a:latin typeface="Arial"/>
                <a:ea typeface="Arial"/>
                <a:cs typeface="Arial"/>
                <a:sym typeface="Arial"/>
              </a:rPr>
              <a:t>Graceful Degradation</a:t>
            </a:r>
          </a:p>
          <a:p>
            <a:pPr algn="l" rtl="0" marR="0" indent="0" marL="0">
              <a:lnSpc>
                <a:spcPct val="100000"/>
              </a:lnSpc>
              <a:spcBef>
                <a:spcPts val="0"/>
              </a:spcBef>
              <a:spcAft>
                <a:spcPts val="0"/>
              </a:spcAft>
              <a:buNone/>
            </a:pPr>
            <a:r>
              <a:rPr sz="3199" lang="en-US">
                <a:solidFill>
                  <a:srgbClr val="FFFFFF"/>
                </a:solidFill>
                <a:latin typeface="Arial"/>
                <a:ea typeface="Arial"/>
                <a:cs typeface="Arial"/>
                <a:sym typeface="Arial"/>
              </a:rPr>
              <a:t>Building apps that still work with older browsers and clients</a:t>
            </a:r>
          </a:p>
          <a:p>
            <a:r>
              <a:t/>
            </a:r>
          </a:p>
          <a:p>
            <a:pPr algn="l" rtl="0" marR="0" indent="0" marL="0">
              <a:lnSpc>
                <a:spcPct val="100000"/>
              </a:lnSpc>
              <a:spcBef>
                <a:spcPts val="0"/>
              </a:spcBef>
              <a:spcAft>
                <a:spcPts val="0"/>
              </a:spcAft>
              <a:buNone/>
            </a:pPr>
            <a:r>
              <a:rPr sz="3199" lang="en-US">
                <a:solidFill>
                  <a:srgbClr val="FFFFFF"/>
                </a:solidFill>
                <a:latin typeface="Arial"/>
                <a:ea typeface="Arial"/>
                <a:cs typeface="Arial"/>
                <a:sym typeface="Arial"/>
              </a:rPr>
              <a:t>Finding the BALANCE...</a:t>
            </a:r>
          </a:p>
          <a:p>
            <a:r>
              <a:t/>
            </a:r>
          </a:p>
          <a:p>
            <a:r>
              <a:t/>
            </a:r>
          </a:p>
          <a:p>
            <a:r>
              <a:t/>
            </a:r>
          </a:p>
          <a:p>
            <a:pPr algn="l" rtl="0" marR="0" indent="0" marL="0">
              <a:lnSpc>
                <a:spcPct val="100000"/>
              </a:lnSpc>
              <a:spcBef>
                <a:spcPts val="0"/>
              </a:spcBef>
              <a:spcAft>
                <a:spcPts val="0"/>
              </a:spcAft>
              <a:buNone/>
            </a:pPr>
            <a:r>
              <a:rPr sz="2133" lang="en-US">
                <a:solidFill>
                  <a:srgbClr val="FFFFFF"/>
                </a:solidFill>
                <a:latin typeface="Arial"/>
                <a:ea typeface="Arial"/>
                <a:cs typeface="Arial"/>
                <a:sym typeface="Arial"/>
              </a:rPr>
              <a:t>See Progressive Enhancement:</a:t>
            </a:r>
          </a:p>
          <a:p>
            <a:pPr rtl="0" lvl="0" marR="0" indent="-186266" marL="381000">
              <a:lnSpc>
                <a:spcPct val="100000"/>
              </a:lnSpc>
              <a:spcBef>
                <a:spcPts val="0"/>
              </a:spcBef>
              <a:spcAft>
                <a:spcPts val="0"/>
              </a:spcAft>
              <a:buClr>
                <a:srgbClr val="FFFFFF"/>
              </a:buClr>
              <a:buSzPct val="169312"/>
              <a:buFont typeface="Arial"/>
              <a:buChar char="•"/>
            </a:pPr>
            <a:r>
              <a:rPr sz="2133" lang="en-US">
                <a:solidFill>
                  <a:srgbClr val="FFFFFF"/>
                </a:solidFill>
                <a:latin typeface="Arial"/>
                <a:ea typeface="Arial"/>
                <a:cs typeface="Arial"/>
                <a:sym typeface="Arial"/>
              </a:rPr>
              <a:t>http://www.smashingmagazine.com/2009/04/22/progressive-enhancement-what-it-is-and-how-to-use-it/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50" name="Shape 150"/>
        <p:cNvGrpSpPr/>
        <p:nvPr/>
      </p:nvGrpSpPr>
      <p:grpSpPr>
        <a:xfrm>
          <a:off y="0" x="0"/>
          <a:ext cy="0" cx="0"/>
          <a:chOff y="0" x="0"/>
          <a:chExt cy="0" cx="0"/>
        </a:xfrm>
      </p:grpSpPr>
      <p:sp>
        <p:nvSpPr>
          <p:cNvPr id="151" name="Shape 151"/>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Ajax and User Interfaces </a:t>
            </a:r>
            <a:r>
              <a:rPr sz="4799" lang="en-US">
                <a:solidFill>
                  <a:srgbClr val="FFFFFF"/>
                </a:solidFill>
                <a:latin typeface="Arial"/>
                <a:ea typeface="Arial"/>
                <a:cs typeface="Arial"/>
                <a:sym typeface="Arial"/>
              </a:rPr>
              <a:t> </a:t>
            </a:r>
          </a:p>
        </p:txBody>
      </p:sp>
      <p:sp>
        <p:nvSpPr>
          <p:cNvPr id="152" name="Shape 152"/>
          <p:cNvSpPr txBox="1"/>
          <p:nvPr>
            <p:ph idx="1" type="subTitle"/>
          </p:nvPr>
        </p:nvSpPr>
        <p:spPr>
          <a:xfrm>
            <a:off y="3544725" x="1730275"/>
            <a:ext cy="1129025" cx="7353999"/>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Desktop functionality in the browser</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56" name="Shape 156"/>
        <p:cNvGrpSpPr/>
        <p:nvPr/>
      </p:nvGrpSpPr>
      <p:grpSpPr>
        <a:xfrm>
          <a:off y="0" x="0"/>
          <a:ext cy="0" cx="0"/>
          <a:chOff y="0" x="0"/>
          <a:chExt cy="0" cx="0"/>
        </a:xfrm>
      </p:grpSpPr>
      <p:sp>
        <p:nvSpPr>
          <p:cNvPr id="157" name="Shape 157"/>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What is Ajax?</a:t>
            </a:r>
          </a:p>
        </p:txBody>
      </p:sp>
      <p:sp>
        <p:nvSpPr>
          <p:cNvPr id="158" name="Shape 158"/>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Asynchronous Javascript and XML</a:t>
            </a:r>
          </a:p>
          <a:p>
            <a:pPr rtl="0" lvl="1" marR="0" indent="-287866" marL="762000">
              <a:lnSpc>
                <a:spcPct val="100000"/>
              </a:lnSpc>
              <a:spcBef>
                <a:spcPts val="0"/>
              </a:spcBef>
              <a:spcAft>
                <a:spcPts val="0"/>
              </a:spcAft>
              <a:buClr>
                <a:srgbClr val="FFFFFF"/>
              </a:buClr>
              <a:buSzPct val="100900"/>
              <a:buFont typeface="Courier New"/>
              <a:buChar char="o"/>
            </a:pPr>
            <a:r>
              <a:rPr sz="3733" lang="en-US">
                <a:solidFill>
                  <a:srgbClr val="FFFFFF"/>
                </a:solidFill>
                <a:latin typeface="Arial"/>
                <a:ea typeface="Arial"/>
                <a:cs typeface="Arial"/>
                <a:sym typeface="Arial"/>
              </a:rPr>
              <a:t>Not all AJAX apps involve XML</a:t>
            </a:r>
          </a:p>
          <a:p>
            <a:pPr rtl="0" lvl="0" marR="0" indent="-220133" marL="381000">
              <a:lnSpc>
                <a:spcPct val="100000"/>
              </a:lnSpc>
              <a:spcBef>
                <a:spcPts val="0"/>
              </a:spcBef>
              <a:spcAft>
                <a:spcPts val="0"/>
              </a:spcAft>
              <a:buClr>
                <a:srgbClr val="FFFFFF"/>
              </a:buClr>
              <a:buSzPct val="164609"/>
              <a:buFont typeface="Arial"/>
              <a:buChar char="•"/>
            </a:pPr>
            <a:r>
              <a:rPr sz="2666" lang="en-US">
                <a:solidFill>
                  <a:srgbClr val="FFFFFF"/>
                </a:solidFill>
                <a:latin typeface="Arial"/>
                <a:ea typeface="Arial"/>
                <a:cs typeface="Arial"/>
                <a:sym typeface="Arial"/>
              </a:rPr>
              <a:t>Combination of technologies</a:t>
            </a:r>
          </a:p>
          <a:p>
            <a:pPr rtl="0" lvl="1" marR="0" indent="-220133" marL="762000">
              <a:lnSpc>
                <a:spcPct val="100000"/>
              </a:lnSpc>
              <a:spcBef>
                <a:spcPts val="0"/>
              </a:spcBef>
              <a:spcAft>
                <a:spcPts val="0"/>
              </a:spcAft>
              <a:buClr>
                <a:srgbClr val="FFFFFF"/>
              </a:buClr>
              <a:buSzPct val="98765"/>
              <a:buFont typeface="Courier New"/>
              <a:buChar char="o"/>
            </a:pPr>
            <a:r>
              <a:rPr sz="2666" lang="en-US">
                <a:solidFill>
                  <a:srgbClr val="FFFFFF"/>
                </a:solidFill>
                <a:latin typeface="Arial"/>
                <a:ea typeface="Arial"/>
                <a:cs typeface="Arial"/>
                <a:sym typeface="Arial"/>
              </a:rPr>
              <a:t>HTML, CSS, DOM</a:t>
            </a:r>
          </a:p>
          <a:p>
            <a:pPr rtl="0" lvl="1" marR="0" indent="-220133" marL="762000">
              <a:lnSpc>
                <a:spcPct val="100000"/>
              </a:lnSpc>
              <a:spcBef>
                <a:spcPts val="0"/>
              </a:spcBef>
              <a:spcAft>
                <a:spcPts val="0"/>
              </a:spcAft>
              <a:buClr>
                <a:srgbClr val="FFFFFF"/>
              </a:buClr>
              <a:buSzPct val="98765"/>
              <a:buFont typeface="Courier New"/>
              <a:buChar char="o"/>
            </a:pPr>
            <a:r>
              <a:rPr sz="2666" lang="en-US">
                <a:solidFill>
                  <a:srgbClr val="FFFFFF"/>
                </a:solidFill>
                <a:latin typeface="Arial"/>
                <a:ea typeface="Arial"/>
                <a:cs typeface="Arial"/>
                <a:sym typeface="Arial"/>
              </a:rPr>
              <a:t>XML, JavaScript</a:t>
            </a:r>
          </a:p>
          <a:p>
            <a:pPr rtl="0" lvl="0" marR="0" indent="-220133" marL="381000">
              <a:lnSpc>
                <a:spcPct val="100000"/>
              </a:lnSpc>
              <a:spcBef>
                <a:spcPts val="0"/>
              </a:spcBef>
              <a:spcAft>
                <a:spcPts val="0"/>
              </a:spcAft>
              <a:buClr>
                <a:srgbClr val="FFFFFF"/>
              </a:buClr>
              <a:buSzPct val="164609"/>
              <a:buFont typeface="Arial"/>
              <a:buChar char="•"/>
            </a:pPr>
            <a:r>
              <a:rPr sz="2666" lang="en-US">
                <a:solidFill>
                  <a:srgbClr val="FFFFFF"/>
                </a:solidFill>
                <a:latin typeface="Arial"/>
                <a:ea typeface="Arial"/>
                <a:cs typeface="Arial"/>
                <a:sym typeface="Arial"/>
              </a:rPr>
              <a:t>Some server scripting language</a:t>
            </a:r>
          </a:p>
          <a:p>
            <a:pPr rtl="0" lvl="0" marR="0" indent="-220133" marL="381000">
              <a:lnSpc>
                <a:spcPct val="100000"/>
              </a:lnSpc>
              <a:spcBef>
                <a:spcPts val="0"/>
              </a:spcBef>
              <a:spcAft>
                <a:spcPts val="0"/>
              </a:spcAft>
              <a:buClr>
                <a:srgbClr val="FFFFFF"/>
              </a:buClr>
              <a:buSzPct val="164609"/>
              <a:buFont typeface="Arial"/>
              <a:buChar char="•"/>
            </a:pPr>
            <a:r>
              <a:rPr sz="2666" lang="en-US">
                <a:solidFill>
                  <a:srgbClr val="FFFFFF"/>
                </a:solidFill>
                <a:latin typeface="Arial"/>
                <a:ea typeface="Arial"/>
                <a:cs typeface="Arial"/>
                <a:sym typeface="Arial"/>
              </a:rPr>
              <a:t>A method for building more responsive and interactive applications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62" name="Shape 162"/>
        <p:cNvGrpSpPr/>
        <p:nvPr/>
      </p:nvGrpSpPr>
      <p:grpSpPr>
        <a:xfrm>
          <a:off y="0" x="0"/>
          <a:ext cy="0" cx="0"/>
          <a:chOff y="0" x="0"/>
          <a:chExt cy="0" cx="0"/>
        </a:xfrm>
      </p:grpSpPr>
      <p:sp>
        <p:nvSpPr>
          <p:cNvPr id="163" name="Shape 163"/>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Arial"/>
                <a:ea typeface="Arial"/>
                <a:cs typeface="Arial"/>
                <a:sym typeface="Arial"/>
              </a:rPr>
              <a:t>How Ajax Works...</a:t>
            </a:r>
          </a:p>
        </p:txBody>
      </p:sp>
      <p:sp>
        <p:nvSpPr>
          <p:cNvPr id="164" name="Shape 164"/>
          <p:cNvSpPr txBox="1"/>
          <p:nvPr>
            <p:ph idx="1" type="body"/>
          </p:nvPr>
        </p:nvSpPr>
        <p:spPr>
          <a:xfrm>
            <a:off y="1828800" x="304800"/>
            <a:ext cy="5562600" cx="9626599"/>
          </a:xfrm>
          <a:prstGeom prst="rect">
            <a:avLst/>
          </a:prstGeom>
        </p:spPr>
        <p:txBody>
          <a:bodyPr bIns="38100" rIns="38100" lIns="38100" tIns="38100" anchor="t" anchorCtr="0">
            <a:noAutofit/>
          </a:bodyPr>
          <a:lstStyle/>
          <a:p/>
        </p:txBody>
      </p:sp>
      <p:sp>
        <p:nvSpPr>
          <p:cNvPr id="165" name="Shape 165"/>
          <p:cNvSpPr/>
          <p:nvPr/>
        </p:nvSpPr>
        <p:spPr>
          <a:xfrm>
            <a:off y="2300800" x="2415100"/>
            <a:ext cy="3608900" cx="5725574"/>
          </a:xfrm>
          <a:prstGeom prst="rect">
            <a:avLst/>
          </a:prstGeom>
          <a:blipFill>
            <a:blip r:embed="rId4"/>
            <a:stretch>
              <a:fillRect/>
            </a:stretch>
          </a:blipFill>
        </p:spPr>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69" name="Shape 169"/>
        <p:cNvGrpSpPr/>
        <p:nvPr/>
      </p:nvGrpSpPr>
      <p:grpSpPr>
        <a:xfrm>
          <a:off y="0" x="0"/>
          <a:ext cy="0" cx="0"/>
          <a:chOff y="0" x="0"/>
          <a:chExt cy="0" cx="0"/>
        </a:xfrm>
      </p:grpSpPr>
      <p:sp>
        <p:nvSpPr>
          <p:cNvPr id="170" name="Shape 170"/>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Arial"/>
                <a:ea typeface="Arial"/>
                <a:cs typeface="Arial"/>
                <a:sym typeface="Arial"/>
              </a:rPr>
              <a:t>Ajax is Ubiquitous</a:t>
            </a:r>
          </a:p>
        </p:txBody>
      </p:sp>
      <p:sp>
        <p:nvSpPr>
          <p:cNvPr id="171" name="Shape 171"/>
          <p:cNvSpPr txBox="1"/>
          <p:nvPr>
            <p:ph idx="1" type="body"/>
          </p:nvPr>
        </p:nvSpPr>
        <p:spPr>
          <a:xfrm>
            <a:off y="1828800" x="304800"/>
            <a:ext cy="5562600" cx="962659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Google Maps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Flickr</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rPr>
              <a:t>Facebook</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rPr>
              <a:t>Twitter</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67" name="Shape 67"/>
        <p:cNvGrpSpPr/>
        <p:nvPr/>
      </p:nvGrpSpPr>
      <p:grpSpPr>
        <a:xfrm>
          <a:off y="0" x="0"/>
          <a:ext cy="0" cx="0"/>
          <a:chOff y="0" x="0"/>
          <a:chExt cy="0" cx="0"/>
        </a:xfrm>
      </p:grpSpPr>
      <p:sp>
        <p:nvSpPr>
          <p:cNvPr id="68" name="Shape 68"/>
          <p:cNvSpPr/>
          <p:nvPr/>
        </p:nvSpPr>
        <p:spPr>
          <a:xfrm>
            <a:off y="685800" x="952491"/>
            <a:ext cy="6248400" cx="8331214"/>
          </a:xfrm>
          <a:prstGeom prst="rect">
            <a:avLst/>
          </a:prstGeom>
          <a:blipFill>
            <a:blip r:embed="rId3"/>
            <a:stretch>
              <a:fillRect/>
            </a:stretch>
          </a:blipFill>
        </p:spPr>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75" name="Shape 175"/>
        <p:cNvGrpSpPr/>
        <p:nvPr/>
      </p:nvGrpSpPr>
      <p:grpSpPr>
        <a:xfrm>
          <a:off y="0" x="0"/>
          <a:ext cy="0" cx="0"/>
          <a:chOff y="0" x="0"/>
          <a:chExt cy="0" cx="0"/>
        </a:xfrm>
      </p:grpSpPr>
      <p:sp>
        <p:nvSpPr>
          <p:cNvPr id="176" name="Shape 176"/>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Code Libraries - jQuery </a:t>
            </a:r>
            <a:r>
              <a:rPr sz="4799" lang="en-US">
                <a:solidFill>
                  <a:srgbClr val="FFFFFF"/>
                </a:solidFill>
                <a:latin typeface="Arial"/>
                <a:ea typeface="Arial"/>
                <a:cs typeface="Arial"/>
                <a:sym typeface="Arial"/>
              </a:rPr>
              <a:t> </a:t>
            </a:r>
          </a:p>
        </p:txBody>
      </p:sp>
      <p:sp>
        <p:nvSpPr>
          <p:cNvPr id="177" name="Shape 177"/>
          <p:cNvSpPr txBox="1"/>
          <p:nvPr>
            <p:ph idx="1" type="subTitle"/>
          </p:nvPr>
        </p:nvSpPr>
        <p:spPr>
          <a:xfrm>
            <a:off y="3544725" x="1730275"/>
            <a:ext cy="1129025" cx="7353999"/>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Makin' it easier for all of us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81" name="Shape 181"/>
        <p:cNvGrpSpPr/>
        <p:nvPr/>
      </p:nvGrpSpPr>
      <p:grpSpPr>
        <a:xfrm>
          <a:off y="0" x="0"/>
          <a:ext cy="0" cx="0"/>
          <a:chOff y="0" x="0"/>
          <a:chExt cy="0" cx="0"/>
        </a:xfrm>
      </p:grpSpPr>
      <p:sp>
        <p:nvSpPr>
          <p:cNvPr id="182" name="Shape 182"/>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Why Use a Code Library?</a:t>
            </a:r>
          </a:p>
        </p:txBody>
      </p:sp>
      <p:sp>
        <p:nvSpPr>
          <p:cNvPr id="183" name="Shape 183"/>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Cross Browser Troubleshooting = DONE </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Access to high level functions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Cleaner code</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Plugin architecture</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87" name="Shape 187"/>
        <p:cNvGrpSpPr/>
        <p:nvPr/>
      </p:nvGrpSpPr>
      <p:grpSpPr>
        <a:xfrm>
          <a:off y="0" x="0"/>
          <a:ext cy="0" cx="0"/>
          <a:chOff y="0" x="0"/>
          <a:chExt cy="0" cx="0"/>
        </a:xfrm>
      </p:grpSpPr>
      <p:sp>
        <p:nvSpPr>
          <p:cNvPr id="188" name="Shape 188"/>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Which Code Library?</a:t>
            </a:r>
          </a:p>
        </p:txBody>
      </p:sp>
      <p:sp>
        <p:nvSpPr>
          <p:cNvPr id="189" name="Shape 189"/>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jQuery </a:t>
            </a:r>
          </a:p>
          <a:p>
            <a:pPr rtl="0" lvl="1" marR="0" indent="-287866" marL="762000">
              <a:lnSpc>
                <a:spcPct val="100000"/>
              </a:lnSpc>
              <a:spcBef>
                <a:spcPts val="0"/>
              </a:spcBef>
              <a:spcAft>
                <a:spcPts val="0"/>
              </a:spcAft>
              <a:buClr>
                <a:srgbClr val="FFFFFF"/>
              </a:buClr>
              <a:buSzPct val="100900"/>
              <a:buFont typeface="Courier New"/>
              <a:buChar char="o"/>
            </a:pPr>
            <a:r>
              <a:rPr sz="3733" lang="en-US">
                <a:solidFill>
                  <a:srgbClr val="FFFFFF"/>
                </a:solidFill>
                <a:latin typeface="arial"/>
                <a:ea typeface="arial"/>
                <a:cs typeface="arial"/>
                <a:sym typeface="arial"/>
              </a:rPr>
              <a:t>jquery.com</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MooTools</a:t>
            </a:r>
          </a:p>
          <a:p>
            <a:pPr rtl="0" lvl="1" marR="0" indent="-287866" marL="762000">
              <a:lnSpc>
                <a:spcPct val="100000"/>
              </a:lnSpc>
              <a:spcBef>
                <a:spcPts val="0"/>
              </a:spcBef>
              <a:spcAft>
                <a:spcPts val="0"/>
              </a:spcAft>
              <a:buClr>
                <a:srgbClr val="FFFFFF"/>
              </a:buClr>
              <a:buSzPct val="100900"/>
              <a:buFont typeface="Courier New"/>
              <a:buChar char="o"/>
            </a:pPr>
            <a:r>
              <a:rPr sz="3733" lang="en-US">
                <a:solidFill>
                  <a:srgbClr val="FFFFFF"/>
                </a:solidFill>
                <a:latin typeface="Arial"/>
                <a:ea typeface="Arial"/>
                <a:cs typeface="Arial"/>
                <a:sym typeface="Arial"/>
              </a:rPr>
              <a:t>mootools.net</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Prototype</a:t>
            </a:r>
          </a:p>
          <a:p>
            <a:pPr rtl="0" lvl="1" marR="0" indent="-231835" marL="762000">
              <a:lnSpc>
                <a:spcPct val="100000"/>
              </a:lnSpc>
              <a:spcBef>
                <a:spcPts val="0"/>
              </a:spcBef>
              <a:spcAft>
                <a:spcPts val="0"/>
              </a:spcAft>
              <a:buClr>
                <a:srgbClr val="FFFFFF"/>
              </a:buClr>
              <a:buSzPct val="98308"/>
              <a:buFont typeface="Courier New"/>
              <a:buChar char="o"/>
            </a:pPr>
            <a:r>
              <a:rPr sz="2850" lang="en-US">
                <a:solidFill>
                  <a:srgbClr val="FFFFFF"/>
                </a:solidFill>
                <a:latin typeface="Arial"/>
                <a:ea typeface="Arial"/>
                <a:cs typeface="Arial"/>
                <a:sym typeface="Arial"/>
              </a:rPr>
              <a:t>www.prototypejs.org</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93" name="Shape 193"/>
        <p:cNvGrpSpPr/>
        <p:nvPr/>
      </p:nvGrpSpPr>
      <p:grpSpPr>
        <a:xfrm>
          <a:off y="0" x="0"/>
          <a:ext cy="0" cx="0"/>
          <a:chOff y="0" x="0"/>
          <a:chExt cy="0" cx="0"/>
        </a:xfrm>
      </p:grpSpPr>
      <p:sp>
        <p:nvSpPr>
          <p:cNvPr id="194" name="Shape 194"/>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Demos and Code </a:t>
            </a:r>
            <a:r>
              <a:rPr sz="4799" lang="en-US">
                <a:solidFill>
                  <a:srgbClr val="FFFFFF"/>
                </a:solidFill>
                <a:latin typeface="Arial"/>
                <a:ea typeface="Arial"/>
                <a:cs typeface="Arial"/>
                <a:sym typeface="Arial"/>
              </a:rPr>
              <a:t> </a:t>
            </a:r>
          </a:p>
        </p:txBody>
      </p:sp>
      <p:sp>
        <p:nvSpPr>
          <p:cNvPr id="195" name="Shape 195"/>
          <p:cNvSpPr txBox="1"/>
          <p:nvPr>
            <p:ph idx="1" type="subTitle"/>
          </p:nvPr>
        </p:nvSpPr>
        <p:spPr>
          <a:xfrm>
            <a:off y="3544725" x="1730275"/>
            <a:ext cy="1129025" cx="7353999"/>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Learning &amp; building from examples</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99" name="Shape 199"/>
        <p:cNvGrpSpPr/>
        <p:nvPr/>
      </p:nvGrpSpPr>
      <p:grpSpPr>
        <a:xfrm>
          <a:off y="0" x="0"/>
          <a:ext cy="0" cx="0"/>
          <a:chOff y="0" x="0"/>
          <a:chExt cy="0" cx="0"/>
        </a:xfrm>
      </p:grpSpPr>
      <p:sp>
        <p:nvSpPr>
          <p:cNvPr id="200" name="Shape 200"/>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UX Problem</a:t>
            </a:r>
          </a:p>
        </p:txBody>
      </p:sp>
      <p:sp>
        <p:nvSpPr>
          <p:cNvPr id="201" name="Shape 201"/>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Need to load data into page without reloading page</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05" name="Shape 205"/>
        <p:cNvGrpSpPr/>
        <p:nvPr/>
      </p:nvGrpSpPr>
      <p:grpSpPr>
        <a:xfrm>
          <a:off y="0" x="0"/>
          <a:ext cy="0" cx="0"/>
          <a:chOff y="0" x="0"/>
          <a:chExt cy="0" cx="0"/>
        </a:xfrm>
      </p:grpSpPr>
      <p:sp>
        <p:nvSpPr>
          <p:cNvPr id="206" name="Shape 206"/>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Solution</a:t>
            </a:r>
          </a:p>
        </p:txBody>
      </p:sp>
      <p:sp>
        <p:nvSpPr>
          <p:cNvPr id="207" name="Shape 207"/>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Use Ajax to load pieces of data when user makes request</a:t>
            </a:r>
          </a:p>
          <a:p>
            <a:r>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People @ Your Library (Ajax)</a:t>
            </a:r>
          </a:p>
          <a:p>
            <a:pPr algn="l" rtl="0" marR="0" indent="0" marL="381000">
              <a:lnSpc>
                <a:spcPct val="100000"/>
              </a:lnSpc>
              <a:spcBef>
                <a:spcPts val="0"/>
              </a:spcBef>
              <a:spcAft>
                <a:spcPts val="0"/>
              </a:spcAft>
              <a:buNone/>
            </a:pPr>
            <a:r>
              <a:rPr sz="2399" lang="en-US">
                <a:solidFill>
                  <a:srgbClr val="FFFFFF"/>
                </a:solidFill>
                <a:latin typeface="Arial"/>
                <a:ea typeface="Arial"/>
                <a:cs typeface="Arial"/>
                <a:sym typeface="Arial"/>
              </a:rPr>
              <a:t>www.lib.montana.edu/~jason/files/javascript/showpeople/</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11" name="Shape 211"/>
        <p:cNvGrpSpPr/>
        <p:nvPr/>
      </p:nvGrpSpPr>
      <p:grpSpPr>
        <a:xfrm>
          <a:off y="0" x="0"/>
          <a:ext cy="0" cx="0"/>
          <a:chOff y="0" x="0"/>
          <a:chExt cy="0" cx="0"/>
        </a:xfrm>
      </p:grpSpPr>
      <p:sp>
        <p:nvSpPr>
          <p:cNvPr id="212" name="Shape 212"/>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UX Problem</a:t>
            </a:r>
          </a:p>
        </p:txBody>
      </p:sp>
      <p:sp>
        <p:nvSpPr>
          <p:cNvPr id="213" name="Shape 213"/>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Want to use data from outside your site to enhance site content</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17" name="Shape 217"/>
        <p:cNvGrpSpPr/>
        <p:nvPr/>
      </p:nvGrpSpPr>
      <p:grpSpPr>
        <a:xfrm>
          <a:off y="0" x="0"/>
          <a:ext cy="0" cx="0"/>
          <a:chOff y="0" x="0"/>
          <a:chExt cy="0" cx="0"/>
        </a:xfrm>
      </p:grpSpPr>
      <p:sp>
        <p:nvSpPr>
          <p:cNvPr id="218" name="Shape 218"/>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Solution</a:t>
            </a:r>
          </a:p>
        </p:txBody>
      </p:sp>
      <p:sp>
        <p:nvSpPr>
          <p:cNvPr id="219" name="Shape 219"/>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Use a call to web service and process response client-side</a:t>
            </a:r>
          </a:p>
          <a:p>
            <a:r>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Flickr API - Display Photos (Javascript)</a:t>
            </a:r>
          </a:p>
          <a:p>
            <a:pPr algn="l" rtl="0" marR="0" indent="0" marL="381000">
              <a:lnSpc>
                <a:spcPct val="100000"/>
              </a:lnSpc>
              <a:spcBef>
                <a:spcPts val="0"/>
              </a:spcBef>
              <a:spcAft>
                <a:spcPts val="0"/>
              </a:spcAft>
              <a:buNone/>
            </a:pPr>
            <a:r>
              <a:rPr sz="2666" lang="en-US">
                <a:solidFill>
                  <a:srgbClr val="FFFFFF"/>
                </a:solidFill>
                <a:latin typeface="Arial"/>
                <a:ea typeface="Arial"/>
                <a:cs typeface="Arial"/>
                <a:sym typeface="Arial"/>
              </a:rPr>
              <a:t>www.lib.montana.edu/~jason/files/javascript/flickr/</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23" name="Shape 223"/>
        <p:cNvGrpSpPr/>
        <p:nvPr/>
      </p:nvGrpSpPr>
      <p:grpSpPr>
        <a:xfrm>
          <a:off y="0" x="0"/>
          <a:ext cy="0" cx="0"/>
          <a:chOff y="0" x="0"/>
          <a:chExt cy="0" cx="0"/>
        </a:xfrm>
      </p:grpSpPr>
      <p:sp>
        <p:nvSpPr>
          <p:cNvPr id="224" name="Shape 224"/>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UX Problem</a:t>
            </a:r>
          </a:p>
        </p:txBody>
      </p:sp>
      <p:sp>
        <p:nvSpPr>
          <p:cNvPr id="225" name="Shape 225"/>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You have a long list of information and you want to present pieces of list to a user only when requested</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29" name="Shape 229"/>
        <p:cNvGrpSpPr/>
        <p:nvPr/>
      </p:nvGrpSpPr>
      <p:grpSpPr>
        <a:xfrm>
          <a:off y="0" x="0"/>
          <a:ext cy="0" cx="0"/>
          <a:chOff y="0" x="0"/>
          <a:chExt cy="0" cx="0"/>
        </a:xfrm>
      </p:grpSpPr>
      <p:sp>
        <p:nvSpPr>
          <p:cNvPr id="230" name="Shape 230"/>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Solution</a:t>
            </a:r>
          </a:p>
        </p:txBody>
      </p:sp>
      <p:sp>
        <p:nvSpPr>
          <p:cNvPr id="231" name="Shape 231"/>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Use jQuery to hide/display information when clicked</a:t>
            </a:r>
          </a:p>
          <a:p>
            <a:r>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Dynamic Definition List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(toggle with jQuery)</a:t>
            </a:r>
          </a:p>
          <a:p>
            <a:pPr algn="l" rtl="0" marR="0" indent="0" marL="381000">
              <a:lnSpc>
                <a:spcPct val="100000"/>
              </a:lnSpc>
              <a:spcBef>
                <a:spcPts val="0"/>
              </a:spcBef>
              <a:spcAft>
                <a:spcPts val="0"/>
              </a:spcAft>
              <a:buNone/>
            </a:pPr>
            <a:r>
              <a:rPr sz="2666" lang="en-US">
                <a:solidFill>
                  <a:srgbClr val="FFFFFF"/>
                </a:solidFill>
                <a:latin typeface="Arial"/>
                <a:ea typeface="Arial"/>
                <a:cs typeface="Arial"/>
                <a:sym typeface="Arial"/>
              </a:rPr>
              <a:t>www.lib.montana.edu/~jason/files/javascript/togglelist/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72" name="Shape 72"/>
        <p:cNvGrpSpPr/>
        <p:nvPr/>
      </p:nvGrpSpPr>
      <p:grpSpPr>
        <a:xfrm>
          <a:off y="0" x="0"/>
          <a:ext cy="0" cx="0"/>
          <a:chOff y="0" x="0"/>
          <a:chExt cy="0" cx="0"/>
        </a:xfrm>
      </p:grpSpPr>
      <p:sp>
        <p:nvSpPr>
          <p:cNvPr id="73" name="Shape 73"/>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pinboard.in tag</a:t>
            </a:r>
          </a:p>
        </p:txBody>
      </p:sp>
      <p:sp>
        <p:nvSpPr>
          <p:cNvPr id="74" name="Shape 74"/>
          <p:cNvSpPr txBox="1"/>
          <p:nvPr>
            <p:ph idx="1" type="body"/>
          </p:nvPr>
        </p:nvSpPr>
        <p:spPr>
          <a:xfrm>
            <a:off y="1519975" x="304300"/>
            <a:ext cy="4961125" cx="9410525"/>
          </a:xfrm>
          <a:prstGeom prst="rect">
            <a:avLst/>
          </a:prstGeom>
        </p:spPr>
        <p:txBody>
          <a:bodyPr bIns="38100" rIns="38100" lIns="38100" tIns="38100" anchor="t" anchorCtr="0">
            <a:noAutofit/>
          </a:bodyPr>
          <a:lstStyle/>
          <a:p>
            <a:pPr rtl="0" lvl="0" marR="0">
              <a:lnSpc>
                <a:spcPct val="100000"/>
              </a:lnSpc>
              <a:spcBef>
                <a:spcPts val="0"/>
              </a:spcBef>
              <a:spcAft>
                <a:spcPts val="0"/>
              </a:spcAft>
              <a:buNone/>
            </a:pPr>
            <a:r>
              <a:rPr sz="3733" lang="en-US">
                <a:solidFill>
                  <a:srgbClr val="FFFFFF"/>
                </a:solidFill>
                <a:latin typeface="arial"/>
                <a:ea typeface="arial"/>
                <a:cs typeface="arial"/>
                <a:sym typeface="arial"/>
              </a:rPr>
              <a:t>
</a:t>
            </a:r>
          </a:p>
          <a:p>
            <a:pPr rtl="0" lvl="0" marR="0">
              <a:lnSpc>
                <a:spcPct val="100000"/>
              </a:lnSpc>
              <a:spcBef>
                <a:spcPts val="0"/>
              </a:spcBef>
              <a:spcAft>
                <a:spcPts val="0"/>
              </a:spcAft>
              <a:buNone/>
            </a:pPr>
            <a:r>
              <a:rPr sz="5000" lang="en-US">
                <a:solidFill>
                  <a:srgbClr val="FFFFFF"/>
                </a:solidFill>
                <a:latin typeface="arial"/>
                <a:ea typeface="arial"/>
                <a:cs typeface="arial"/>
                <a:sym typeface="arial"/>
              </a:rPr>
              <a:t>pinboard.in/u:jasonclark/t:jscript/</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35" name="Shape 235"/>
        <p:cNvGrpSpPr/>
        <p:nvPr/>
      </p:nvGrpSpPr>
      <p:grpSpPr>
        <a:xfrm>
          <a:off y="0" x="0"/>
          <a:ext cy="0" cx="0"/>
          <a:chOff y="0" x="0"/>
          <a:chExt cy="0" cx="0"/>
        </a:xfrm>
      </p:grpSpPr>
      <p:sp>
        <p:nvSpPr>
          <p:cNvPr id="236" name="Shape 236"/>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UX Problem</a:t>
            </a:r>
          </a:p>
        </p:txBody>
      </p:sp>
      <p:sp>
        <p:nvSpPr>
          <p:cNvPr id="237" name="Shape 237"/>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Have sets of data that users have to scroll and scroll to see</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41" name="Shape 241"/>
        <p:cNvGrpSpPr/>
        <p:nvPr/>
      </p:nvGrpSpPr>
      <p:grpSpPr>
        <a:xfrm>
          <a:off y="0" x="0"/>
          <a:ext cy="0" cx="0"/>
          <a:chOff y="0" x="0"/>
          <a:chExt cy="0" cx="0"/>
        </a:xfrm>
      </p:grpSpPr>
      <p:sp>
        <p:nvSpPr>
          <p:cNvPr id="242" name="Shape 242"/>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Solution</a:t>
            </a:r>
          </a:p>
        </p:txBody>
      </p:sp>
      <p:sp>
        <p:nvSpPr>
          <p:cNvPr id="243" name="Shape 243"/>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Use jQuery to create a search/browse filter interface</a:t>
            </a:r>
          </a:p>
          <a:p>
            <a:r>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Livesearch of a Department and Subject List (jQuery)</a:t>
            </a:r>
          </a:p>
          <a:p>
            <a:pPr algn="l" rtl="0" marR="0" indent="0" marL="381000">
              <a:lnSpc>
                <a:spcPct val="100000"/>
              </a:lnSpc>
              <a:spcBef>
                <a:spcPts val="0"/>
              </a:spcBef>
              <a:spcAft>
                <a:spcPts val="0"/>
              </a:spcAft>
              <a:buNone/>
            </a:pPr>
            <a:r>
              <a:rPr sz="2666" lang="en-US">
                <a:solidFill>
                  <a:srgbClr val="FFFFFF"/>
                </a:solidFill>
                <a:latin typeface="Arial"/>
                <a:ea typeface="Arial"/>
                <a:cs typeface="Arial"/>
                <a:sym typeface="Arial"/>
              </a:rPr>
              <a:t>www.lib.montana.edu/~jason/files/javascript/livesearch/</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47" name="Shape 247"/>
        <p:cNvGrpSpPr/>
        <p:nvPr/>
      </p:nvGrpSpPr>
      <p:grpSpPr>
        <a:xfrm>
          <a:off y="0" x="0"/>
          <a:ext cy="0" cx="0"/>
          <a:chOff y="0" x="0"/>
          <a:chExt cy="0" cx="0"/>
        </a:xfrm>
      </p:grpSpPr>
      <p:sp>
        <p:nvSpPr>
          <p:cNvPr id="248" name="Shape 248"/>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UX Problem</a:t>
            </a:r>
          </a:p>
        </p:txBody>
      </p:sp>
      <p:sp>
        <p:nvSpPr>
          <p:cNvPr id="249" name="Shape 249"/>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Have essential user interface elements to include, but can't clutter interface</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53" name="Shape 253"/>
        <p:cNvGrpSpPr/>
        <p:nvPr/>
      </p:nvGrpSpPr>
      <p:grpSpPr>
        <a:xfrm>
          <a:off y="0" x="0"/>
          <a:ext cy="0" cx="0"/>
          <a:chOff y="0" x="0"/>
          <a:chExt cy="0" cx="0"/>
        </a:xfrm>
      </p:grpSpPr>
      <p:sp>
        <p:nvSpPr>
          <p:cNvPr id="254" name="Shape 254"/>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Solution</a:t>
            </a:r>
          </a:p>
        </p:txBody>
      </p:sp>
      <p:sp>
        <p:nvSpPr>
          <p:cNvPr id="255" name="Shape 255"/>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Show and hide search interface based on user's request (click)</a:t>
            </a:r>
          </a:p>
          <a:p>
            <a:r>
              <a:t/>
            </a:r>
          </a:p>
          <a:p>
            <a:pPr algn="l" rtl="0" marR="0" indent="0" marL="381000">
              <a:lnSpc>
                <a:spcPct val="100000"/>
              </a:lnSpc>
              <a:spcBef>
                <a:spcPts val="0"/>
              </a:spcBef>
              <a:spcAft>
                <a:spcPts val="0"/>
              </a:spcAft>
              <a:buNone/>
            </a:pPr>
            <a:r>
              <a:rPr sz="4266" lang="en-US">
                <a:solidFill>
                  <a:srgbClr val="FFFFFF"/>
                </a:solidFill>
                <a:latin typeface="Arial"/>
                <a:ea typeface="Arial"/>
                <a:cs typeface="Arial"/>
                <a:sym typeface="Arial"/>
              </a:rPr>
              <a:t>Toggle Search Form (Javascript)</a:t>
            </a:r>
          </a:p>
          <a:p>
            <a:pPr algn="l" rtl="0" marR="0" indent="0" marL="381000">
              <a:lnSpc>
                <a:spcPct val="100000"/>
              </a:lnSpc>
              <a:spcBef>
                <a:spcPts val="0"/>
              </a:spcBef>
              <a:spcAft>
                <a:spcPts val="0"/>
              </a:spcAft>
              <a:buNone/>
            </a:pPr>
            <a:r>
              <a:rPr sz="2399" lang="en-US">
                <a:solidFill>
                  <a:srgbClr val="FFFFFF"/>
                </a:solidFill>
                <a:latin typeface="Arial"/>
                <a:ea typeface="Arial"/>
                <a:cs typeface="Arial"/>
                <a:sym typeface="Arial"/>
              </a:rPr>
              <a:t>www.lib.montana.edu/~jason/files/javascript/togglesearch/</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59" name="Shape 259"/>
        <p:cNvGrpSpPr/>
        <p:nvPr/>
      </p:nvGrpSpPr>
      <p:grpSpPr>
        <a:xfrm>
          <a:off y="0" x="0"/>
          <a:ext cy="0" cx="0"/>
          <a:chOff y="0" x="0"/>
          <a:chExt cy="0" cx="0"/>
        </a:xfrm>
      </p:grpSpPr>
      <p:sp>
        <p:nvSpPr>
          <p:cNvPr id="260" name="Shape 260"/>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Final thoughts - What's Next?</a:t>
            </a:r>
          </a:p>
        </p:txBody>
      </p:sp>
      <p:sp>
        <p:nvSpPr>
          <p:cNvPr id="261" name="Shape 261"/>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Consider Javascript advantages and disadvantages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Fundamentals of method are there</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Keep practicing and learning</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265" name="Shape 265"/>
        <p:cNvGrpSpPr/>
        <p:nvPr/>
      </p:nvGrpSpPr>
      <p:grpSpPr>
        <a:xfrm>
          <a:off y="0" x="0"/>
          <a:ext cy="0" cx="0"/>
          <a:chOff y="0" x="0"/>
          <a:chExt cy="0" cx="0"/>
        </a:xfrm>
      </p:grpSpPr>
      <p:sp>
        <p:nvSpPr>
          <p:cNvPr id="266" name="Shape 266"/>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Questions? </a:t>
            </a:r>
            <a:r>
              <a:rPr sz="4799" lang="en-US">
                <a:solidFill>
                  <a:srgbClr val="FFFFFF"/>
                </a:solidFill>
                <a:latin typeface="Arial"/>
                <a:ea typeface="Arial"/>
                <a:cs typeface="Arial"/>
                <a:sym typeface="Arial"/>
              </a:rPr>
              <a:t> </a:t>
            </a:r>
          </a:p>
        </p:txBody>
      </p:sp>
      <p:sp>
        <p:nvSpPr>
          <p:cNvPr id="267" name="Shape 267"/>
          <p:cNvSpPr txBox="1"/>
          <p:nvPr>
            <p:ph idx="1" type="subTitle"/>
          </p:nvPr>
        </p:nvSpPr>
        <p:spPr>
          <a:xfrm>
            <a:off y="3545225" x="1731950"/>
            <a:ext cy="1639725" cx="7877924"/>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twitter.com/jaclark</a:t>
            </a:r>
          </a:p>
          <a:p>
            <a:pPr algn="l" rtl="0">
              <a:lnSpc>
                <a:spcPct val="100000"/>
              </a:lnSpc>
              <a:buNone/>
            </a:pPr>
            <a:r>
              <a:rPr sz="3466" lang="en-US" i="0">
                <a:solidFill>
                  <a:srgbClr val="9FC5E8"/>
                </a:solidFill>
                <a:latin typeface="Arial"/>
                <a:ea typeface="Arial"/>
                <a:cs typeface="Arial"/>
                <a:sym typeface="Arial"/>
              </a:rPr>
              <a:t>www.lib.montana.edu/~jason/talks.php</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78" name="Shape 78"/>
        <p:cNvGrpSpPr/>
        <p:nvPr/>
      </p:nvGrpSpPr>
      <p:grpSpPr>
        <a:xfrm>
          <a:off y="0" x="0"/>
          <a:ext cy="0" cx="0"/>
          <a:chOff y="0" x="0"/>
          <a:chExt cy="0" cx="0"/>
        </a:xfrm>
      </p:grpSpPr>
      <p:sp>
        <p:nvSpPr>
          <p:cNvPr id="79" name="Shape 79"/>
          <p:cNvSpPr txBox="1"/>
          <p:nvPr>
            <p:ph type="title"/>
          </p:nvPr>
        </p:nvSpPr>
        <p:spPr>
          <a:xfrm>
            <a:off y="304800" x="247650"/>
            <a:ext cy="914400" cx="9664700"/>
          </a:xfrm>
          <a:prstGeom prst="rect">
            <a:avLst/>
          </a:prstGeom>
          <a:noFill/>
          <a:ln>
            <a:noFill/>
          </a:ln>
        </p:spPr>
        <p:txBody>
          <a:bodyPr bIns="0" rIns="0" lIns="0" tIns="0" anchor="t" anchorCtr="0">
            <a:noAutofit/>
          </a:bodyPr>
          <a:lstStyle/>
          <a:p>
            <a:pPr algn="l" rtl="0" lvl="0" marR="0" indent="0" marL="0">
              <a:lnSpc>
                <a:spcPct val="95000"/>
              </a:lnSpc>
              <a:spcBef>
                <a:spcPts val="0"/>
              </a:spcBef>
              <a:spcAft>
                <a:spcPts val="0"/>
              </a:spcAft>
              <a:buClr>
                <a:schemeClr val="dk2"/>
              </a:buClr>
              <a:buSzPct val="25000"/>
              <a:buFont typeface="Verdana"/>
              <a:buNone/>
            </a:pPr>
            <a:r>
              <a:rPr strike="noStrike" u="none" b="0" cap="none" baseline="0" sz="4800" lang="en-US" i="0">
                <a:solidFill>
                  <a:srgbClr val="FFFFFF"/>
                </a:solidFill>
                <a:latin typeface="Verdana"/>
                <a:ea typeface="Verdana"/>
                <a:cs typeface="Verdana"/>
                <a:sym typeface="Verdana"/>
              </a:rPr>
              <a:t>twitter </a:t>
            </a:r>
            <a:r>
              <a:rPr sz="4800" lang="en-US">
                <a:solidFill>
                  <a:srgbClr val="FFFFFF"/>
                </a:solidFill>
                <a:latin typeface="Verdana"/>
                <a:ea typeface="Verdana"/>
                <a:cs typeface="Verdana"/>
                <a:sym typeface="Verdana"/>
              </a:rPr>
              <a:t>as channel (#hashtag)</a:t>
            </a:r>
          </a:p>
        </p:txBody>
      </p:sp>
      <p:sp>
        <p:nvSpPr>
          <p:cNvPr id="80" name="Shape 80"/>
          <p:cNvSpPr txBox="1"/>
          <p:nvPr>
            <p:ph idx="1" type="body"/>
          </p:nvPr>
        </p:nvSpPr>
        <p:spPr>
          <a:xfrm>
            <a:off y="1519237" x="246062"/>
            <a:ext cy="4886325" cx="9710736"/>
          </a:xfrm>
          <a:prstGeom prst="rect">
            <a:avLst/>
          </a:prstGeom>
          <a:noFill/>
          <a:ln>
            <a:noFill/>
          </a:ln>
        </p:spPr>
        <p:txBody>
          <a:bodyPr bIns="0" rIns="0" lIns="0" tIns="0" anchor="t" anchorCtr="0">
            <a:noAutofit/>
          </a:bodyPr>
          <a:lstStyle/>
          <a:p>
            <a:pPr algn="l" rtl="0" lvl="0" marR="0" indent="-222250" marL="342900">
              <a:spcBef>
                <a:spcPts val="640"/>
              </a:spcBef>
              <a:spcAft>
                <a:spcPts val="0"/>
              </a:spcAft>
              <a:buClr>
                <a:schemeClr val="dk1"/>
              </a:buClr>
              <a:buSzPct val="59375"/>
              <a:buFont typeface="Times New Roman"/>
              <a:buNone/>
            </a:pPr>
            <a:r>
              <a:rPr strike="noStrike" u="none" b="0" cap="none" baseline="0" sz="3200" lang="en-US" i="0">
                <a:solidFill>
                  <a:schemeClr val="dk1"/>
                </a:solidFill>
                <a:latin typeface="Times New Roman"/>
                <a:ea typeface="Times New Roman"/>
                <a:cs typeface="Times New Roman"/>
                <a:sym typeface="Times New Roman"/>
              </a:rPr>
              <a:t>
</a:t>
            </a:r>
          </a:p>
          <a:p>
            <a:r>
              <a:t/>
            </a:r>
          </a:p>
          <a:p>
            <a:pPr algn="ctr" rtl="0" lvl="1" marR="0" indent="0" marL="114300">
              <a:lnSpc>
                <a:spcPct val="95000"/>
              </a:lnSpc>
              <a:spcBef>
                <a:spcPts val="0"/>
              </a:spcBef>
              <a:spcAft>
                <a:spcPts val="0"/>
              </a:spcAft>
              <a:buClr>
                <a:schemeClr val="dk1"/>
              </a:buClr>
              <a:buSzPct val="25000"/>
              <a:buFont typeface="Verdana"/>
              <a:buNone/>
            </a:pPr>
            <a:r>
              <a:rPr sz="6000" lang="en-US">
                <a:solidFill>
                  <a:srgbClr val="FFFFFF"/>
                </a:solidFill>
                <a:latin typeface="Verdana"/>
                <a:ea typeface="Verdana"/>
                <a:cs typeface="Verdana"/>
                <a:sym typeface="Verdana"/>
              </a:rPr>
              <a:t>@jaclark</a:t>
            </a:r>
            <a:r>
              <a:rPr strike="noStrike" u="none" b="0" cap="none" baseline="0" sz="6000" lang="en-US" i="0">
                <a:solidFill>
                  <a:srgbClr val="FFFFFF"/>
                </a:solidFill>
                <a:latin typeface="Verdana"/>
                <a:ea typeface="Verdana"/>
                <a:cs typeface="Verdana"/>
                <a:sym typeface="Verdana"/>
              </a:rPr>
              <a:t> #</a:t>
            </a:r>
            <a:r>
              <a:rPr sz="6000" lang="en-US">
                <a:solidFill>
                  <a:srgbClr val="FFFFFF"/>
                </a:solidFill>
                <a:latin typeface="Verdana"/>
                <a:ea typeface="Verdana"/>
                <a:cs typeface="Verdana"/>
                <a:sym typeface="Verdana"/>
              </a:rPr>
              <a:t>jscript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84" name="Shape 84"/>
        <p:cNvGrpSpPr/>
        <p:nvPr/>
      </p:nvGrpSpPr>
      <p:grpSpPr>
        <a:xfrm>
          <a:off y="0" x="0"/>
          <a:ext cy="0" cx="0"/>
          <a:chOff y="0" x="0"/>
          <a:chExt cy="0" cx="0"/>
        </a:xfrm>
      </p:grpSpPr>
      <p:sp>
        <p:nvSpPr>
          <p:cNvPr id="85" name="Shape 85"/>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Overview</a:t>
            </a:r>
          </a:p>
        </p:txBody>
      </p:sp>
      <p:sp>
        <p:nvSpPr>
          <p:cNvPr id="86" name="Shape 86"/>
          <p:cNvSpPr txBox="1"/>
          <p:nvPr>
            <p:ph idx="1" type="body"/>
          </p:nvPr>
        </p:nvSpPr>
        <p:spPr>
          <a:xfrm>
            <a:off y="1519975" x="304300"/>
            <a:ext cy="4961125" cx="9410525"/>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Why Javascript?</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Smart Design and Markup</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Progressive Enhancement</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Ajax and User Interfaces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Code Libraries - jQuery</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verdana"/>
                <a:ea typeface="verdana"/>
                <a:cs typeface="verdana"/>
                <a:sym typeface="verdana"/>
              </a:rPr>
              <a:t>Demos and Code</a:t>
            </a:r>
          </a:p>
          <a:p>
            <a:pPr rtl="0" lvl="1" marR="0" indent="-287866" marL="762000">
              <a:lnSpc>
                <a:spcPct val="100000"/>
              </a:lnSpc>
              <a:spcBef>
                <a:spcPts val="0"/>
              </a:spcBef>
              <a:spcAft>
                <a:spcPts val="0"/>
              </a:spcAft>
              <a:buClr>
                <a:srgbClr val="FFFFFF"/>
              </a:buClr>
              <a:buSzPct val="100900"/>
              <a:buFont typeface="Courier New"/>
              <a:buChar char="o"/>
            </a:pPr>
            <a:r>
              <a:rPr sz="3733" lang="en-US">
                <a:solidFill>
                  <a:srgbClr val="FFFFFF"/>
                </a:solidFill>
                <a:latin typeface="verdana"/>
                <a:ea typeface="verdana"/>
                <a:cs typeface="verdana"/>
                <a:sym typeface="verdana"/>
              </a:rPr>
              <a:t>UX Problems and Solutions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verdana"/>
                <a:ea typeface="verdana"/>
                <a:cs typeface="verdana"/>
                <a:sym typeface="verdana"/>
              </a:rPr>
              <a:t>Questions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90" name="Shape 90"/>
        <p:cNvGrpSpPr/>
        <p:nvPr/>
      </p:nvGrpSpPr>
      <p:grpSpPr>
        <a:xfrm>
          <a:off y="0" x="0"/>
          <a:ext cy="0" cx="0"/>
          <a:chOff y="0" x="0"/>
          <a:chExt cy="0" cx="0"/>
        </a:xfrm>
      </p:grpSpPr>
      <p:sp>
        <p:nvSpPr>
          <p:cNvPr id="91" name="Shape 91"/>
          <p:cNvSpPr/>
          <p:nvPr/>
        </p:nvSpPr>
        <p:spPr>
          <a:xfrm>
            <a:off y="507975" x="508000"/>
            <a:ext cy="6596725" cx="9163049"/>
          </a:xfrm>
          <a:prstGeom prst="rect">
            <a:avLst/>
          </a:prstGeom>
          <a:blipFill>
            <a:blip r:embed="rId4"/>
            <a:stretch>
              <a:fillRect/>
            </a:stretch>
          </a:blipFill>
        </p:spPr>
      </p:sp>
      <p:sp>
        <p:nvSpPr>
          <p:cNvPr id="92" name="Shape 92"/>
          <p:cNvSpPr txBox="1"/>
          <p:nvPr/>
        </p:nvSpPr>
        <p:spPr>
          <a:xfrm>
            <a:off y="7100075" x="508025"/>
            <a:ext cy="380199" cx="9370049"/>
          </a:xfrm>
          <a:prstGeom prst="rect">
            <a:avLst/>
          </a:prstGeom>
        </p:spPr>
        <p:txBody>
          <a:bodyPr bIns="38100" rIns="38100" lIns="38100" tIns="38100" anchor="t" anchorCtr="0">
            <a:noAutofit/>
          </a:bodyPr>
          <a:lstStyle/>
          <a:p>
            <a:pPr algn="ctr" rtl="0">
              <a:lnSpc>
                <a:spcPct val="100000"/>
              </a:lnSpc>
              <a:buNone/>
            </a:pPr>
            <a:r>
              <a:rPr sz="1866" lang="en-US">
                <a:solidFill>
                  <a:srgbClr val="EEEEEE"/>
                </a:solidFill>
                <a:latin typeface="Arial"/>
                <a:ea typeface="Arial"/>
                <a:cs typeface="Arial"/>
                <a:sym typeface="Arial"/>
              </a:rPr>
              <a:t>From alikins' photostream (http://www.flickr.com/photos/alikins/4439062727/)</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96" name="Shape 96"/>
        <p:cNvGrpSpPr/>
        <p:nvPr/>
      </p:nvGrpSpPr>
      <p:grpSpPr>
        <a:xfrm>
          <a:off y="0" x="0"/>
          <a:ext cy="0" cx="0"/>
          <a:chOff y="0" x="0"/>
          <a:chExt cy="0" cx="0"/>
        </a:xfrm>
      </p:grpSpPr>
      <p:sp>
        <p:nvSpPr>
          <p:cNvPr id="97" name="Shape 97"/>
          <p:cNvSpPr txBox="1"/>
          <p:nvPr>
            <p:ph type="ctrTitle"/>
          </p:nvPr>
        </p:nvSpPr>
        <p:spPr>
          <a:xfrm>
            <a:off y="2133600" x="812800"/>
            <a:ext cy="1294075" cx="8397874"/>
          </a:xfrm>
          <a:prstGeom prst="rect">
            <a:avLst/>
          </a:prstGeom>
        </p:spPr>
        <p:txBody>
          <a:bodyPr bIns="38100" rIns="38100" lIns="38100" tIns="38100" anchor="t" anchorCtr="0">
            <a:noAutofit/>
          </a:bodyPr>
          <a:lstStyle/>
          <a:p>
            <a:pPr algn="l" rtl="0">
              <a:lnSpc>
                <a:spcPct val="100000"/>
              </a:lnSpc>
              <a:buNone/>
            </a:pPr>
            <a:r>
              <a:rPr sz="5333" lang="en-US">
                <a:solidFill>
                  <a:srgbClr val="FFFFFF"/>
                </a:solidFill>
                <a:latin typeface="Arial"/>
                <a:ea typeface="Arial"/>
                <a:cs typeface="Arial"/>
                <a:sym typeface="Arial"/>
              </a:rPr>
              <a:t>Why Javascript?</a:t>
            </a:r>
            <a:r>
              <a:rPr sz="4799" lang="en-US">
                <a:solidFill>
                  <a:srgbClr val="FFFFFF"/>
                </a:solidFill>
                <a:latin typeface="Arial"/>
                <a:ea typeface="Arial"/>
                <a:cs typeface="Arial"/>
                <a:sym typeface="Arial"/>
              </a:rPr>
              <a:t> </a:t>
            </a:r>
          </a:p>
        </p:txBody>
      </p:sp>
      <p:sp>
        <p:nvSpPr>
          <p:cNvPr id="98" name="Shape 98"/>
          <p:cNvSpPr txBox="1"/>
          <p:nvPr>
            <p:ph idx="1" type="subTitle"/>
          </p:nvPr>
        </p:nvSpPr>
        <p:spPr>
          <a:xfrm>
            <a:off y="3548175" x="1726925"/>
            <a:ext cy="652949" cx="6306775"/>
          </a:xfrm>
          <a:prstGeom prst="rect">
            <a:avLst/>
          </a:prstGeom>
        </p:spPr>
        <p:txBody>
          <a:bodyPr bIns="38100" rIns="38100" lIns="38100" tIns="38100" anchor="t" anchorCtr="0">
            <a:noAutofit/>
          </a:bodyPr>
          <a:lstStyle/>
          <a:p>
            <a:pPr algn="l" rtl="0">
              <a:lnSpc>
                <a:spcPct val="100000"/>
              </a:lnSpc>
              <a:buNone/>
            </a:pPr>
            <a:r>
              <a:rPr sz="3466" lang="en-US" i="0">
                <a:solidFill>
                  <a:srgbClr val="9FC5E8"/>
                </a:solidFill>
                <a:latin typeface="Arial"/>
                <a:ea typeface="Arial"/>
                <a:cs typeface="Arial"/>
                <a:sym typeface="Arial"/>
              </a:rPr>
              <a:t>client-side scripting FTW</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02" name="Shape 102"/>
        <p:cNvGrpSpPr/>
        <p:nvPr/>
      </p:nvGrpSpPr>
      <p:grpSpPr>
        <a:xfrm>
          <a:off y="0" x="0"/>
          <a:ext cy="0" cx="0"/>
          <a:chOff y="0" x="0"/>
          <a:chExt cy="0" cx="0"/>
        </a:xfrm>
      </p:grpSpPr>
      <p:sp>
        <p:nvSpPr>
          <p:cNvPr id="103" name="Shape 103"/>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Why Javascript?</a:t>
            </a:r>
          </a:p>
        </p:txBody>
      </p:sp>
      <p:sp>
        <p:nvSpPr>
          <p:cNvPr id="104" name="Shape 104"/>
          <p:cNvSpPr txBox="1"/>
          <p:nvPr>
            <p:ph idx="1" type="body"/>
          </p:nvPr>
        </p:nvSpPr>
        <p:spPr>
          <a:xfrm>
            <a:off y="1523425" x="304450"/>
            <a:ext cy="5717149" cx="9461749"/>
          </a:xfrm>
          <a:prstGeom prst="rect">
            <a:avLst/>
          </a:prstGeom>
        </p:spPr>
        <p:txBody>
          <a:bodyPr bIns="38100" rIns="38100" lIns="38100" tIns="38100" anchor="t" anchorCtr="0">
            <a:noAutofit/>
          </a:bodyPr>
          <a:lstStyle/>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Want to make your applications more interactive</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Want to incorporate data from external Web Services</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Don’t want your users to have to download a plugin</a:t>
            </a:r>
          </a:p>
          <a:p>
            <a:pPr rtl="0" lvl="0" marR="0" indent="-287866" marL="381000">
              <a:lnSpc>
                <a:spcPct val="100000"/>
              </a:lnSpc>
              <a:spcBef>
                <a:spcPts val="0"/>
              </a:spcBef>
              <a:spcAft>
                <a:spcPts val="0"/>
              </a:spcAft>
              <a:buClr>
                <a:srgbClr val="FFFFFF"/>
              </a:buClr>
              <a:buSzPct val="168168"/>
              <a:buFont typeface="Arial"/>
              <a:buChar char="•"/>
            </a:pPr>
            <a:r>
              <a:rPr sz="3733" lang="en-US">
                <a:solidFill>
                  <a:srgbClr val="FFFFFF"/>
                </a:solidFill>
                <a:latin typeface="Arial"/>
                <a:ea typeface="Arial"/>
                <a:cs typeface="Arial"/>
                <a:sym typeface="Arial"/>
              </a:rPr>
              <a:t>Simplest form of dynamic functionality on a web page</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a:blip r:embed="rId3"/>
          <a:stretch>
            <a:fillRect/>
          </a:stretch>
        </a:blipFill>
      </p:bgPr>
    </p:bg>
    <p:spTree>
      <p:nvGrpSpPr>
        <p:cNvPr id="108" name="Shape 108"/>
        <p:cNvGrpSpPr/>
        <p:nvPr/>
      </p:nvGrpSpPr>
      <p:grpSpPr>
        <a:xfrm>
          <a:off y="0" x="0"/>
          <a:ext cy="0" cx="0"/>
          <a:chOff y="0" x="0"/>
          <a:chExt cy="0" cx="0"/>
        </a:xfrm>
      </p:grpSpPr>
      <p:sp>
        <p:nvSpPr>
          <p:cNvPr id="109" name="Shape 109"/>
          <p:cNvSpPr txBox="1"/>
          <p:nvPr>
            <p:ph type="title"/>
          </p:nvPr>
        </p:nvSpPr>
        <p:spPr>
          <a:xfrm>
            <a:off y="304800" x="304800"/>
            <a:ext cy="990599" cx="9626599"/>
          </a:xfrm>
          <a:prstGeom prst="rect">
            <a:avLst/>
          </a:prstGeom>
        </p:spPr>
        <p:txBody>
          <a:bodyPr bIns="38100" rIns="38100" lIns="38100" tIns="38100" anchor="t" anchorCtr="0">
            <a:noAutofit/>
          </a:bodyPr>
          <a:lstStyle/>
          <a:p>
            <a:pPr rtl="0">
              <a:lnSpc>
                <a:spcPct val="100000"/>
              </a:lnSpc>
              <a:buNone/>
            </a:pPr>
            <a:r>
              <a:rPr sz="4800" lang="en-US">
                <a:solidFill>
                  <a:srgbClr val="FFFFFF"/>
                </a:solidFill>
                <a:latin typeface="verdana"/>
                <a:ea typeface="verdana"/>
                <a:cs typeface="verdana"/>
                <a:sym typeface="verdana"/>
              </a:rPr>
              <a:t>Javascript App Components</a:t>
            </a:r>
          </a:p>
        </p:txBody>
      </p:sp>
      <p:sp>
        <p:nvSpPr>
          <p:cNvPr id="110" name="Shape 110"/>
          <p:cNvSpPr txBox="1"/>
          <p:nvPr>
            <p:ph idx="1" type="body"/>
          </p:nvPr>
        </p:nvSpPr>
        <p:spPr>
          <a:xfrm>
            <a:off y="1521000" x="305000"/>
            <a:ext cy="5842900" cx="9663800"/>
          </a:xfrm>
          <a:prstGeom prst="rect">
            <a:avLst/>
          </a:prstGeom>
        </p:spPr>
        <p:txBody>
          <a:bodyPr bIns="38100" rIns="38100" lIns="38100" tIns="38100" anchor="t" anchorCtr="0">
            <a:noAutofit/>
          </a:bodyPr>
          <a:lstStyle/>
          <a:p>
            <a:pPr algn="l" rtl="0" marR="0" indent="0" marL="0">
              <a:lnSpc>
                <a:spcPct val="100000"/>
              </a:lnSpc>
              <a:spcBef>
                <a:spcPts val="0"/>
              </a:spcBef>
              <a:spcAft>
                <a:spcPts val="0"/>
              </a:spcAft>
              <a:buNone/>
            </a:pPr>
            <a:r>
              <a:rPr b="1" sz="2133" lang="en-US">
                <a:solidFill>
                  <a:srgbClr val="FFFFFF"/>
                </a:solidFill>
                <a:latin typeface="Arial"/>
                <a:ea typeface="Arial"/>
                <a:cs typeface="Arial"/>
                <a:sym typeface="Arial"/>
              </a:rPr>
              <a:t>H</a:t>
            </a:r>
            <a:r>
              <a:rPr b="1" sz="2000" lang="en-US">
                <a:solidFill>
                  <a:srgbClr val="FFFFFF"/>
                </a:solidFill>
                <a:latin typeface="Arial"/>
                <a:ea typeface="Arial"/>
                <a:cs typeface="Arial"/>
                <a:sym typeface="Arial"/>
              </a:rPr>
              <a:t>TML and CSS</a:t>
            </a:r>
          </a:p>
          <a:p>
            <a:pPr algn="l" rtl="0" marR="0" indent="0" marL="0">
              <a:lnSpc>
                <a:spcPct val="100000"/>
              </a:lnSpc>
              <a:spcBef>
                <a:spcPts val="0"/>
              </a:spcBef>
              <a:spcAft>
                <a:spcPts val="0"/>
              </a:spcAft>
              <a:buNone/>
            </a:pPr>
            <a:r>
              <a:rPr sz="2000" lang="en-US">
                <a:solidFill>
                  <a:srgbClr val="FFFFFF"/>
                </a:solidFill>
                <a:latin typeface="Arial"/>
                <a:ea typeface="Arial"/>
                <a:cs typeface="Arial"/>
                <a:sym typeface="Arial"/>
              </a:rPr>
              <a:t>These familiar Web standards are used for styling the look and feel of a page and to markup those areas on a page that will be targeted for data updates.</a:t>
            </a:r>
          </a:p>
          <a:p>
            <a:pPr algn="l" rtl="0" marR="0" indent="0" marL="0">
              <a:lnSpc>
                <a:spcPct val="100000"/>
              </a:lnSpc>
              <a:spcBef>
                <a:spcPts val="2333"/>
              </a:spcBef>
              <a:spcAft>
                <a:spcPts val="0"/>
              </a:spcAft>
              <a:buNone/>
            </a:pPr>
            <a:r>
              <a:rPr b="1" sz="2000" lang="en-US">
                <a:solidFill>
                  <a:srgbClr val="FFFFFF"/>
                </a:solidFill>
                <a:latin typeface="Arial"/>
                <a:ea typeface="Arial"/>
                <a:cs typeface="Arial"/>
                <a:sym typeface="Arial"/>
              </a:rPr>
              <a:t>DOM (document object model)</a:t>
            </a:r>
          </a:p>
          <a:p>
            <a:pPr algn="l" rtl="0" marR="0" indent="0" marL="0">
              <a:lnSpc>
                <a:spcPct val="100000"/>
              </a:lnSpc>
              <a:spcBef>
                <a:spcPts val="0"/>
              </a:spcBef>
              <a:spcAft>
                <a:spcPts val="0"/>
              </a:spcAft>
              <a:buNone/>
            </a:pPr>
            <a:r>
              <a:rPr sz="2000" lang="en-US">
                <a:solidFill>
                  <a:srgbClr val="FFFFFF"/>
                </a:solidFill>
                <a:latin typeface="Arial"/>
                <a:ea typeface="Arial"/>
                <a:cs typeface="Arial"/>
                <a:sym typeface="Arial"/>
              </a:rPr>
              <a:t>The DOM is used to manipulate dynamic page views for data and to walkthrough documents to “cherrypick” data. The DOM enables certain pieces of an Ajax page to be transformed and updated with data.</a:t>
            </a:r>
          </a:p>
          <a:p>
            <a:pPr algn="l" rtl="0" marR="0" indent="0" marL="0">
              <a:lnSpc>
                <a:spcPct val="100000"/>
              </a:lnSpc>
              <a:spcBef>
                <a:spcPts val="2333"/>
              </a:spcBef>
              <a:spcAft>
                <a:spcPts val="0"/>
              </a:spcAft>
              <a:buNone/>
            </a:pPr>
            <a:r>
              <a:rPr b="1" sz="2000" lang="en-US">
                <a:solidFill>
                  <a:srgbClr val="FFFFFF"/>
                </a:solidFill>
                <a:latin typeface="Arial"/>
                <a:ea typeface="Arial"/>
                <a:cs typeface="Arial"/>
                <a:sym typeface="Arial"/>
              </a:rPr>
              <a:t>XML, JSON (Javascript Object Notation), HTML, or plain text</a:t>
            </a:r>
          </a:p>
          <a:p>
            <a:pPr algn="l" rtl="0" marR="0" indent="0" marL="0">
              <a:lnSpc>
                <a:spcPct val="100000"/>
              </a:lnSpc>
              <a:spcBef>
                <a:spcPts val="0"/>
              </a:spcBef>
              <a:spcAft>
                <a:spcPts val="0"/>
              </a:spcAft>
              <a:buNone/>
            </a:pPr>
            <a:r>
              <a:rPr sz="2000" lang="en-US">
                <a:solidFill>
                  <a:srgbClr val="FFFFFF"/>
                </a:solidFill>
                <a:latin typeface="Arial"/>
                <a:ea typeface="Arial"/>
                <a:cs typeface="Arial"/>
                <a:sym typeface="Arial"/>
              </a:rPr>
              <a:t>Any of these standards are used to provide structure to the data it passes to and from a page.</a:t>
            </a:r>
          </a:p>
          <a:p>
            <a:pPr algn="l" rtl="0" marR="0" indent="0" marL="0">
              <a:lnSpc>
                <a:spcPct val="100000"/>
              </a:lnSpc>
              <a:spcBef>
                <a:spcPts val="2333"/>
              </a:spcBef>
              <a:spcAft>
                <a:spcPts val="0"/>
              </a:spcAft>
              <a:buNone/>
            </a:pPr>
            <a:r>
              <a:rPr b="1" sz="2000" lang="en-US">
                <a:solidFill>
                  <a:srgbClr val="FFFFFF"/>
                </a:solidFill>
                <a:latin typeface="Arial"/>
                <a:ea typeface="Arial"/>
                <a:cs typeface="Arial"/>
                <a:sym typeface="Arial"/>
              </a:rPr>
              <a:t>XMLHttpRequest object</a:t>
            </a:r>
          </a:p>
          <a:p>
            <a:pPr algn="l" rtl="0" marR="0" indent="0" marL="0">
              <a:lnSpc>
                <a:spcPct val="100000"/>
              </a:lnSpc>
              <a:spcBef>
                <a:spcPts val="0"/>
              </a:spcBef>
              <a:spcAft>
                <a:spcPts val="0"/>
              </a:spcAft>
              <a:buNone/>
            </a:pPr>
            <a:r>
              <a:rPr sz="2000" lang="en-US">
                <a:solidFill>
                  <a:srgbClr val="FFFFFF"/>
                </a:solidFill>
                <a:latin typeface="Arial"/>
                <a:ea typeface="Arial"/>
                <a:cs typeface="Arial"/>
                <a:sym typeface="Arial"/>
              </a:rPr>
              <a:t>The heavy lifter for Ajax: It’s a javascript object embedded in most modern browsers that sets up data request/response pipelines between client and server.</a:t>
            </a:r>
          </a:p>
          <a:p>
            <a:pPr algn="l" rtl="0" marR="0" indent="0" marL="0">
              <a:lnSpc>
                <a:spcPct val="100000"/>
              </a:lnSpc>
              <a:spcBef>
                <a:spcPts val="2333"/>
              </a:spcBef>
              <a:spcAft>
                <a:spcPts val="0"/>
              </a:spcAft>
              <a:buNone/>
            </a:pPr>
            <a:r>
              <a:rPr b="1" sz="2000" lang="en-US">
                <a:solidFill>
                  <a:srgbClr val="FFFFFF"/>
                </a:solidFill>
                <a:latin typeface="Arial"/>
                <a:ea typeface="Arial"/>
                <a:cs typeface="Arial"/>
                <a:sym typeface="Arial"/>
              </a:rPr>
              <a:t>Client-side Scripting (Javascript)</a:t>
            </a:r>
          </a:p>
          <a:p>
            <a:pPr algn="l" rtl="0" marR="0" indent="0" marL="0">
              <a:lnSpc>
                <a:spcPct val="100000"/>
              </a:lnSpc>
              <a:spcBef>
                <a:spcPts val="0"/>
              </a:spcBef>
              <a:spcAft>
                <a:spcPts val="0"/>
              </a:spcAft>
              <a:buNone/>
            </a:pPr>
            <a:r>
              <a:rPr sz="2000" lang="en-US">
                <a:solidFill>
                  <a:srgbClr val="FFFFFF"/>
                </a:solidFill>
                <a:latin typeface="Arial"/>
                <a:ea typeface="Arial"/>
                <a:cs typeface="Arial"/>
                <a:sym typeface="Arial"/>
              </a:rPr>
              <a:t>Lightweight programming language that used for instructions to bind all of the components together</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